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5" d="100"/>
          <a:sy n="55" d="100"/>
        </p:scale>
        <p:origin x="1266"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71F677-81DF-4365-83C8-8914C3EE199C}" type="datetimeFigureOut">
              <a:rPr lang="en-US" smtClean="0"/>
              <a:t>12/6/2019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88251C-6A5E-49C9-ABAA-691268EBCDFD}" type="slidenum">
              <a:rPr lang="en-US" smtClean="0"/>
              <a:t>‹#›</a:t>
            </a:fld>
            <a:endParaRPr lang="en-US"/>
          </a:p>
        </p:txBody>
      </p:sp>
    </p:spTree>
    <p:extLst>
      <p:ext uri="{BB962C8B-B14F-4D97-AF65-F5344CB8AC3E}">
        <p14:creationId xmlns:p14="http://schemas.microsoft.com/office/powerpoint/2010/main" val="3160024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88251C-6A5E-49C9-ABAA-691268EBCDFD}" type="slidenum">
              <a:rPr lang="en-US" smtClean="0"/>
              <a:t>3</a:t>
            </a:fld>
            <a:endParaRPr lang="en-US"/>
          </a:p>
        </p:txBody>
      </p:sp>
    </p:spTree>
    <p:extLst>
      <p:ext uri="{BB962C8B-B14F-4D97-AF65-F5344CB8AC3E}">
        <p14:creationId xmlns:p14="http://schemas.microsoft.com/office/powerpoint/2010/main" val="2826640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E8431B-F976-497D-8BBF-400DC337BC02}"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F9E745-4D06-443D-899A-B8E8017796D6}" type="slidenum">
              <a:rPr lang="en-US" smtClean="0"/>
              <a:t>‹#›</a:t>
            </a:fld>
            <a:endParaRPr lang="en-US"/>
          </a:p>
        </p:txBody>
      </p:sp>
    </p:spTree>
    <p:extLst>
      <p:ext uri="{BB962C8B-B14F-4D97-AF65-F5344CB8AC3E}">
        <p14:creationId xmlns:p14="http://schemas.microsoft.com/office/powerpoint/2010/main" val="3449364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E8431B-F976-497D-8BBF-400DC337BC02}"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F9E745-4D06-443D-899A-B8E8017796D6}" type="slidenum">
              <a:rPr lang="en-US" smtClean="0"/>
              <a:t>‹#›</a:t>
            </a:fld>
            <a:endParaRPr lang="en-US"/>
          </a:p>
        </p:txBody>
      </p:sp>
    </p:spTree>
    <p:extLst>
      <p:ext uri="{BB962C8B-B14F-4D97-AF65-F5344CB8AC3E}">
        <p14:creationId xmlns:p14="http://schemas.microsoft.com/office/powerpoint/2010/main" val="2118988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E8431B-F976-497D-8BBF-400DC337BC02}"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F9E745-4D06-443D-899A-B8E8017796D6}" type="slidenum">
              <a:rPr lang="en-US" smtClean="0"/>
              <a:t>‹#›</a:t>
            </a:fld>
            <a:endParaRPr lang="en-US"/>
          </a:p>
        </p:txBody>
      </p:sp>
    </p:spTree>
    <p:extLst>
      <p:ext uri="{BB962C8B-B14F-4D97-AF65-F5344CB8AC3E}">
        <p14:creationId xmlns:p14="http://schemas.microsoft.com/office/powerpoint/2010/main" val="705006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E8431B-F976-497D-8BBF-400DC337BC02}"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F9E745-4D06-443D-899A-B8E8017796D6}" type="slidenum">
              <a:rPr lang="en-US" smtClean="0"/>
              <a:t>‹#›</a:t>
            </a:fld>
            <a:endParaRPr lang="en-US"/>
          </a:p>
        </p:txBody>
      </p:sp>
    </p:spTree>
    <p:extLst>
      <p:ext uri="{BB962C8B-B14F-4D97-AF65-F5344CB8AC3E}">
        <p14:creationId xmlns:p14="http://schemas.microsoft.com/office/powerpoint/2010/main" val="3682463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E8431B-F976-497D-8BBF-400DC337BC02}"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F9E745-4D06-443D-899A-B8E8017796D6}" type="slidenum">
              <a:rPr lang="en-US" smtClean="0"/>
              <a:t>‹#›</a:t>
            </a:fld>
            <a:endParaRPr lang="en-US"/>
          </a:p>
        </p:txBody>
      </p:sp>
    </p:spTree>
    <p:extLst>
      <p:ext uri="{BB962C8B-B14F-4D97-AF65-F5344CB8AC3E}">
        <p14:creationId xmlns:p14="http://schemas.microsoft.com/office/powerpoint/2010/main" val="358233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E8431B-F976-497D-8BBF-400DC337BC02}" type="datetimeFigureOut">
              <a:rPr lang="en-US" smtClean="0"/>
              <a:t>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F9E745-4D06-443D-899A-B8E8017796D6}" type="slidenum">
              <a:rPr lang="en-US" smtClean="0"/>
              <a:t>‹#›</a:t>
            </a:fld>
            <a:endParaRPr lang="en-US"/>
          </a:p>
        </p:txBody>
      </p:sp>
    </p:spTree>
    <p:extLst>
      <p:ext uri="{BB962C8B-B14F-4D97-AF65-F5344CB8AC3E}">
        <p14:creationId xmlns:p14="http://schemas.microsoft.com/office/powerpoint/2010/main" val="2638949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E8431B-F976-497D-8BBF-400DC337BC02}" type="datetimeFigureOut">
              <a:rPr lang="en-US" smtClean="0"/>
              <a:t>12/6/2019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F9E745-4D06-443D-899A-B8E8017796D6}" type="slidenum">
              <a:rPr lang="en-US" smtClean="0"/>
              <a:t>‹#›</a:t>
            </a:fld>
            <a:endParaRPr lang="en-US"/>
          </a:p>
        </p:txBody>
      </p:sp>
    </p:spTree>
    <p:extLst>
      <p:ext uri="{BB962C8B-B14F-4D97-AF65-F5344CB8AC3E}">
        <p14:creationId xmlns:p14="http://schemas.microsoft.com/office/powerpoint/2010/main" val="1503463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E8431B-F976-497D-8BBF-400DC337BC02}" type="datetimeFigureOut">
              <a:rPr lang="en-US" smtClean="0"/>
              <a:t>12/6/2019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F9E745-4D06-443D-899A-B8E8017796D6}" type="slidenum">
              <a:rPr lang="en-US" smtClean="0"/>
              <a:t>‹#›</a:t>
            </a:fld>
            <a:endParaRPr lang="en-US"/>
          </a:p>
        </p:txBody>
      </p:sp>
    </p:spTree>
    <p:extLst>
      <p:ext uri="{BB962C8B-B14F-4D97-AF65-F5344CB8AC3E}">
        <p14:creationId xmlns:p14="http://schemas.microsoft.com/office/powerpoint/2010/main" val="3841719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E8431B-F976-497D-8BBF-400DC337BC02}" type="datetimeFigureOut">
              <a:rPr lang="en-US" smtClean="0"/>
              <a:t>12/6/2019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F9E745-4D06-443D-899A-B8E8017796D6}" type="slidenum">
              <a:rPr lang="en-US" smtClean="0"/>
              <a:t>‹#›</a:t>
            </a:fld>
            <a:endParaRPr lang="en-US"/>
          </a:p>
        </p:txBody>
      </p:sp>
    </p:spTree>
    <p:extLst>
      <p:ext uri="{BB962C8B-B14F-4D97-AF65-F5344CB8AC3E}">
        <p14:creationId xmlns:p14="http://schemas.microsoft.com/office/powerpoint/2010/main" val="4099996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E8431B-F976-497D-8BBF-400DC337BC02}" type="datetimeFigureOut">
              <a:rPr lang="en-US" smtClean="0"/>
              <a:t>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F9E745-4D06-443D-899A-B8E8017796D6}" type="slidenum">
              <a:rPr lang="en-US" smtClean="0"/>
              <a:t>‹#›</a:t>
            </a:fld>
            <a:endParaRPr lang="en-US"/>
          </a:p>
        </p:txBody>
      </p:sp>
    </p:spTree>
    <p:extLst>
      <p:ext uri="{BB962C8B-B14F-4D97-AF65-F5344CB8AC3E}">
        <p14:creationId xmlns:p14="http://schemas.microsoft.com/office/powerpoint/2010/main" val="2504375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E8431B-F976-497D-8BBF-400DC337BC02}" type="datetimeFigureOut">
              <a:rPr lang="en-US" smtClean="0"/>
              <a:t>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F9E745-4D06-443D-899A-B8E8017796D6}" type="slidenum">
              <a:rPr lang="en-US" smtClean="0"/>
              <a:t>‹#›</a:t>
            </a:fld>
            <a:endParaRPr lang="en-US"/>
          </a:p>
        </p:txBody>
      </p:sp>
    </p:spTree>
    <p:extLst>
      <p:ext uri="{BB962C8B-B14F-4D97-AF65-F5344CB8AC3E}">
        <p14:creationId xmlns:p14="http://schemas.microsoft.com/office/powerpoint/2010/main" val="2917173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E8431B-F976-497D-8BBF-400DC337BC02}" type="datetimeFigureOut">
              <a:rPr lang="en-US" smtClean="0"/>
              <a:t>12/6/2019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F9E745-4D06-443D-899A-B8E8017796D6}" type="slidenum">
              <a:rPr lang="en-US" smtClean="0"/>
              <a:t>‹#›</a:t>
            </a:fld>
            <a:endParaRPr lang="en-US"/>
          </a:p>
        </p:txBody>
      </p:sp>
    </p:spTree>
    <p:extLst>
      <p:ext uri="{BB962C8B-B14F-4D97-AF65-F5344CB8AC3E}">
        <p14:creationId xmlns:p14="http://schemas.microsoft.com/office/powerpoint/2010/main" val="35001057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7.xml"/><Relationship Id="rId4" Type="http://schemas.openxmlformats.org/officeDocument/2006/relationships/image" Target="../media/image1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Rectangle 2"/>
          <p:cNvSpPr/>
          <p:nvPr/>
        </p:nvSpPr>
        <p:spPr>
          <a:xfrm>
            <a:off x="158496" y="158496"/>
            <a:ext cx="11862816" cy="651052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497" y="158496"/>
            <a:ext cx="11862816" cy="6510528"/>
          </a:xfrm>
          <a:prstGeom prst="rect">
            <a:avLst/>
          </a:prstGeom>
        </p:spPr>
      </p:pic>
    </p:spTree>
    <p:extLst>
      <p:ext uri="{BB962C8B-B14F-4D97-AF65-F5344CB8AC3E}">
        <p14:creationId xmlns:p14="http://schemas.microsoft.com/office/powerpoint/2010/main" val="39312631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Rectangle 2"/>
          <p:cNvSpPr/>
          <p:nvPr/>
        </p:nvSpPr>
        <p:spPr>
          <a:xfrm>
            <a:off x="121920" y="158496"/>
            <a:ext cx="11899392" cy="657148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Rounded Rectangle 3"/>
          <p:cNvSpPr/>
          <p:nvPr/>
        </p:nvSpPr>
        <p:spPr>
          <a:xfrm>
            <a:off x="3962400" y="292608"/>
            <a:ext cx="3316224" cy="67056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600" dirty="0" smtClean="0"/>
              <a:t>ছয় দফা</a:t>
            </a:r>
            <a:endParaRPr lang="en-US" sz="3600" dirty="0"/>
          </a:p>
        </p:txBody>
      </p:sp>
      <p:sp>
        <p:nvSpPr>
          <p:cNvPr id="5" name="Flowchart: Alternate Process 4"/>
          <p:cNvSpPr/>
          <p:nvPr/>
        </p:nvSpPr>
        <p:spPr>
          <a:xfrm>
            <a:off x="3596640" y="1877568"/>
            <a:ext cx="8290560" cy="4693920"/>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200" dirty="0" smtClean="0"/>
              <a:t>পাকিস্তানি </a:t>
            </a:r>
            <a:r>
              <a:rPr lang="en-US" sz="3200" dirty="0" err="1" smtClean="0"/>
              <a:t>ঔপনিবেশিক</a:t>
            </a:r>
            <a:r>
              <a:rPr lang="en-US" sz="3200" dirty="0" smtClean="0"/>
              <a:t> </a:t>
            </a:r>
            <a:r>
              <a:rPr lang="en-US" sz="3200" dirty="0" err="1" smtClean="0"/>
              <a:t>রাষ্ট্রকাঠামো</a:t>
            </a:r>
            <a:r>
              <a:rPr lang="en-US" sz="3200" dirty="0" smtClean="0"/>
              <a:t> </a:t>
            </a:r>
            <a:r>
              <a:rPr lang="en-US" sz="3200" dirty="0" err="1" smtClean="0"/>
              <a:t>ভেঙ্গে</a:t>
            </a:r>
            <a:r>
              <a:rPr lang="en-US" sz="3200" dirty="0" smtClean="0"/>
              <a:t> </a:t>
            </a:r>
            <a:r>
              <a:rPr lang="en-US" sz="3200" dirty="0" err="1" smtClean="0"/>
              <a:t>বাঙ্গালির</a:t>
            </a:r>
            <a:r>
              <a:rPr lang="en-US" sz="3200" dirty="0" smtClean="0"/>
              <a:t> </a:t>
            </a:r>
            <a:r>
              <a:rPr lang="en-US" sz="3200" dirty="0" err="1" smtClean="0"/>
              <a:t>সার্বিক</a:t>
            </a:r>
            <a:r>
              <a:rPr lang="en-US" sz="3200" dirty="0" smtClean="0"/>
              <a:t> </a:t>
            </a:r>
            <a:r>
              <a:rPr lang="en-US" sz="3200" dirty="0" err="1" smtClean="0"/>
              <a:t>মুক্তি</a:t>
            </a:r>
            <a:r>
              <a:rPr lang="en-US" sz="3200" dirty="0" smtClean="0"/>
              <a:t> </a:t>
            </a:r>
            <a:r>
              <a:rPr lang="en-US" sz="3200" dirty="0" err="1" smtClean="0"/>
              <a:t>অর্জনের</a:t>
            </a:r>
            <a:r>
              <a:rPr lang="en-US" sz="3200" dirty="0" smtClean="0"/>
              <a:t> </a:t>
            </a:r>
            <a:r>
              <a:rPr lang="en-US" sz="3200" dirty="0" err="1" smtClean="0"/>
              <a:t>লক্ষ্যে</a:t>
            </a:r>
            <a:r>
              <a:rPr lang="en-US" sz="3200" dirty="0" smtClean="0"/>
              <a:t> ১৯৬৬ </a:t>
            </a:r>
            <a:r>
              <a:rPr lang="en-US" sz="3200" dirty="0" err="1" smtClean="0"/>
              <a:t>সালে</a:t>
            </a:r>
            <a:r>
              <a:rPr lang="en-US" sz="3200" dirty="0" smtClean="0"/>
              <a:t> </a:t>
            </a:r>
            <a:r>
              <a:rPr lang="en-US" sz="3200" dirty="0" err="1" smtClean="0"/>
              <a:t>বঙ্গবন্ধু</a:t>
            </a:r>
            <a:r>
              <a:rPr lang="en-US" sz="3200" dirty="0" smtClean="0"/>
              <a:t> </a:t>
            </a:r>
            <a:r>
              <a:rPr lang="en-US" sz="3200" dirty="0" err="1" smtClean="0"/>
              <a:t>শেখ</a:t>
            </a:r>
            <a:r>
              <a:rPr lang="en-US" sz="3200" dirty="0" smtClean="0"/>
              <a:t> </a:t>
            </a:r>
            <a:r>
              <a:rPr lang="en-US" sz="3200" dirty="0" err="1" smtClean="0"/>
              <a:t>মুজিবুর</a:t>
            </a:r>
            <a:r>
              <a:rPr lang="en-US" sz="3200" dirty="0" smtClean="0"/>
              <a:t> </a:t>
            </a:r>
            <a:r>
              <a:rPr lang="en-US" sz="3200" dirty="0" err="1" smtClean="0"/>
              <a:t>রহমান</a:t>
            </a:r>
            <a:r>
              <a:rPr lang="en-US" sz="3200" dirty="0" smtClean="0"/>
              <a:t> </a:t>
            </a:r>
            <a:r>
              <a:rPr lang="en-US" sz="3200" dirty="0" err="1" smtClean="0"/>
              <a:t>ছয়</a:t>
            </a:r>
            <a:r>
              <a:rPr lang="en-US" sz="3200" dirty="0" smtClean="0"/>
              <a:t> </a:t>
            </a:r>
            <a:r>
              <a:rPr lang="en-US" sz="3200" dirty="0" err="1" smtClean="0"/>
              <a:t>দফা</a:t>
            </a:r>
            <a:r>
              <a:rPr lang="en-US" sz="3200" dirty="0" smtClean="0"/>
              <a:t> </a:t>
            </a:r>
            <a:r>
              <a:rPr lang="en-US" sz="3200" dirty="0" err="1" smtClean="0"/>
              <a:t>কর্মসুচি</a:t>
            </a:r>
            <a:r>
              <a:rPr lang="en-US" sz="3200" dirty="0" smtClean="0"/>
              <a:t> </a:t>
            </a:r>
            <a:r>
              <a:rPr lang="en-US" sz="3200" dirty="0" err="1" smtClean="0"/>
              <a:t>ঘোষনা</a:t>
            </a:r>
            <a:r>
              <a:rPr lang="en-US" sz="3200" dirty="0" smtClean="0"/>
              <a:t> করেন।১৯৭০ </a:t>
            </a:r>
            <a:r>
              <a:rPr lang="en-US" sz="3200" dirty="0" err="1" smtClean="0"/>
              <a:t>সালে</a:t>
            </a:r>
            <a:r>
              <a:rPr lang="en-US" sz="3200" dirty="0" smtClean="0"/>
              <a:t> </a:t>
            </a:r>
            <a:r>
              <a:rPr lang="en-US" sz="3200" dirty="0" err="1" smtClean="0"/>
              <a:t>নির্বাচনে</a:t>
            </a:r>
            <a:r>
              <a:rPr lang="en-US" sz="3200" dirty="0" smtClean="0"/>
              <a:t> </a:t>
            </a:r>
            <a:r>
              <a:rPr lang="en-US" sz="3200" dirty="0" err="1" smtClean="0"/>
              <a:t>আওয়ামীলীগ</a:t>
            </a:r>
            <a:r>
              <a:rPr lang="en-US" sz="3200" dirty="0" smtClean="0"/>
              <a:t> </a:t>
            </a:r>
            <a:r>
              <a:rPr lang="en-US" sz="3200" dirty="0" err="1" smtClean="0"/>
              <a:t>নিরংকুশ</a:t>
            </a:r>
            <a:r>
              <a:rPr lang="en-US" sz="3200" dirty="0" smtClean="0"/>
              <a:t> </a:t>
            </a:r>
            <a:r>
              <a:rPr lang="en-US" sz="3200" dirty="0" err="1" smtClean="0"/>
              <a:t>বিজয়</a:t>
            </a:r>
            <a:r>
              <a:rPr lang="en-US" sz="3200" dirty="0" smtClean="0"/>
              <a:t> </a:t>
            </a:r>
            <a:r>
              <a:rPr lang="en-US" sz="3200" dirty="0" err="1" smtClean="0"/>
              <a:t>অর্জন</a:t>
            </a:r>
            <a:r>
              <a:rPr lang="en-US" sz="3200" dirty="0" smtClean="0"/>
              <a:t> </a:t>
            </a:r>
            <a:r>
              <a:rPr lang="en-US" sz="3200" dirty="0" err="1" smtClean="0"/>
              <a:t>করে</a:t>
            </a:r>
            <a:r>
              <a:rPr lang="en-US" sz="3200" dirty="0" smtClean="0"/>
              <a:t>। </a:t>
            </a:r>
            <a:r>
              <a:rPr lang="en-US" sz="3200" dirty="0" err="1" smtClean="0"/>
              <a:t>তবু</a:t>
            </a:r>
            <a:r>
              <a:rPr lang="en-US" sz="3200" dirty="0" smtClean="0"/>
              <a:t> ও </a:t>
            </a:r>
            <a:r>
              <a:rPr lang="en-US" sz="3200" dirty="0" err="1" smtClean="0"/>
              <a:t>পাকিস্তানি</a:t>
            </a:r>
            <a:r>
              <a:rPr lang="en-US" sz="3200" dirty="0" smtClean="0"/>
              <a:t> </a:t>
            </a:r>
            <a:r>
              <a:rPr lang="en-US" sz="3200" dirty="0" err="1" smtClean="0"/>
              <a:t>শাসকগোষ্ঠী</a:t>
            </a:r>
            <a:r>
              <a:rPr lang="en-US" sz="3200" dirty="0" smtClean="0"/>
              <a:t> </a:t>
            </a:r>
            <a:r>
              <a:rPr lang="en-US" sz="3200" dirty="0" err="1" smtClean="0"/>
              <a:t>বাঙ্গালিদের</a:t>
            </a:r>
            <a:r>
              <a:rPr lang="en-US" sz="3200" dirty="0" smtClean="0"/>
              <a:t> </a:t>
            </a:r>
            <a:r>
              <a:rPr lang="en-US" sz="3200" dirty="0" err="1" smtClean="0"/>
              <a:t>হাতে</a:t>
            </a:r>
            <a:r>
              <a:rPr lang="en-US" sz="3200" dirty="0" smtClean="0"/>
              <a:t> </a:t>
            </a:r>
            <a:r>
              <a:rPr lang="en-US" sz="3200" dirty="0" err="1" smtClean="0"/>
              <a:t>ক্ষমতা</a:t>
            </a:r>
            <a:r>
              <a:rPr lang="en-US" sz="3200" dirty="0" smtClean="0"/>
              <a:t> </a:t>
            </a:r>
            <a:r>
              <a:rPr lang="en-US" sz="3200" dirty="0" err="1" smtClean="0"/>
              <a:t>হস্তান্তর</a:t>
            </a:r>
            <a:r>
              <a:rPr lang="en-US" sz="3200" dirty="0" smtClean="0"/>
              <a:t> </a:t>
            </a:r>
            <a:r>
              <a:rPr lang="en-US" sz="3200" dirty="0" err="1" smtClean="0"/>
              <a:t>না</a:t>
            </a:r>
            <a:r>
              <a:rPr lang="en-US" sz="3200" dirty="0" smtClean="0"/>
              <a:t> </a:t>
            </a:r>
            <a:r>
              <a:rPr lang="en-US" sz="3200" dirty="0" err="1" smtClean="0"/>
              <a:t>করে</a:t>
            </a:r>
            <a:r>
              <a:rPr lang="en-US" sz="3200" dirty="0" smtClean="0"/>
              <a:t> </a:t>
            </a:r>
            <a:r>
              <a:rPr lang="en-US" sz="3200" dirty="0" err="1" smtClean="0"/>
              <a:t>ষড়যন্ত্রের</a:t>
            </a:r>
            <a:r>
              <a:rPr lang="en-US" sz="3200" dirty="0" smtClean="0"/>
              <a:t> </a:t>
            </a:r>
            <a:r>
              <a:rPr lang="en-US" sz="3200" dirty="0" err="1" smtClean="0"/>
              <a:t>পথ</a:t>
            </a:r>
            <a:r>
              <a:rPr lang="en-US" sz="3200" dirty="0" smtClean="0"/>
              <a:t> </a:t>
            </a:r>
            <a:r>
              <a:rPr lang="en-US" sz="3200" dirty="0" err="1" smtClean="0"/>
              <a:t>বেছে</a:t>
            </a:r>
            <a:r>
              <a:rPr lang="en-US" sz="3200" dirty="0" smtClean="0"/>
              <a:t> </a:t>
            </a:r>
            <a:r>
              <a:rPr lang="en-US" sz="3200" dirty="0" err="1" smtClean="0"/>
              <a:t>নেয়</a:t>
            </a:r>
            <a:r>
              <a:rPr lang="en-US" sz="3200" dirty="0" smtClean="0"/>
              <a:t>। </a:t>
            </a:r>
            <a:r>
              <a:rPr lang="en-US" sz="3200" dirty="0" err="1" smtClean="0"/>
              <a:t>ফলে</a:t>
            </a:r>
            <a:r>
              <a:rPr lang="en-US" sz="3200" dirty="0" smtClean="0"/>
              <a:t> ১৯৭১ </a:t>
            </a:r>
            <a:r>
              <a:rPr lang="en-US" sz="3200" dirty="0" err="1" smtClean="0"/>
              <a:t>সালে</a:t>
            </a:r>
            <a:r>
              <a:rPr lang="en-US" sz="3200" dirty="0" smtClean="0"/>
              <a:t> </a:t>
            </a:r>
            <a:r>
              <a:rPr lang="en-US" sz="3200" dirty="0" err="1" smtClean="0"/>
              <a:t>মুক্তিযুদ্ধের</a:t>
            </a:r>
            <a:r>
              <a:rPr lang="en-US" sz="3200" dirty="0" smtClean="0"/>
              <a:t> </a:t>
            </a:r>
            <a:r>
              <a:rPr lang="en-US" sz="3200" dirty="0" err="1" smtClean="0"/>
              <a:t>মাধ্যমে</a:t>
            </a:r>
            <a:r>
              <a:rPr lang="en-US" sz="3200" dirty="0" smtClean="0"/>
              <a:t> </a:t>
            </a:r>
            <a:r>
              <a:rPr lang="en-US" sz="3200" dirty="0" err="1" smtClean="0"/>
              <a:t>এদেশ</a:t>
            </a:r>
            <a:r>
              <a:rPr lang="en-US" sz="3200" dirty="0" smtClean="0"/>
              <a:t> </a:t>
            </a:r>
            <a:r>
              <a:rPr lang="en-US" sz="3200" dirty="0" err="1" smtClean="0"/>
              <a:t>স্বাধীন</a:t>
            </a:r>
            <a:r>
              <a:rPr lang="en-US" sz="3200" dirty="0" smtClean="0"/>
              <a:t> </a:t>
            </a:r>
            <a:r>
              <a:rPr lang="en-US" sz="3200" dirty="0" err="1" smtClean="0"/>
              <a:t>হয়</a:t>
            </a:r>
            <a:r>
              <a:rPr lang="en-US" sz="3200" dirty="0"/>
              <a:t>।</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6992" y="1962913"/>
            <a:ext cx="3145536" cy="446227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367599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2000"/>
                                        <p:tgtEl>
                                          <p:spTgt spid="6"/>
                                        </p:tgtEl>
                                      </p:cBhvr>
                                    </p:animEffect>
                                    <p:anim calcmode="lin" valueType="num">
                                      <p:cBhvr>
                                        <p:cTn id="26" dur="2000" fill="hold"/>
                                        <p:tgtEl>
                                          <p:spTgt spid="6"/>
                                        </p:tgtEl>
                                        <p:attrNameLst>
                                          <p:attrName>ppt_w</p:attrName>
                                        </p:attrNameLst>
                                      </p:cBhvr>
                                      <p:tavLst>
                                        <p:tav tm="0" fmla="#ppt_w*sin(2.5*pi*$)">
                                          <p:val>
                                            <p:fltVal val="0"/>
                                          </p:val>
                                        </p:tav>
                                        <p:tav tm="100000">
                                          <p:val>
                                            <p:fltVal val="1"/>
                                          </p:val>
                                        </p:tav>
                                      </p:tavLst>
                                    </p:anim>
                                    <p:anim calcmode="lin" valueType="num">
                                      <p:cBhvr>
                                        <p:cTn id="27"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down)">
                                      <p:cBhvr>
                                        <p:cTn id="32" dur="580">
                                          <p:stCondLst>
                                            <p:cond delay="0"/>
                                          </p:stCondLst>
                                        </p:cTn>
                                        <p:tgtEl>
                                          <p:spTgt spid="5"/>
                                        </p:tgtEl>
                                      </p:cBhvr>
                                    </p:animEffect>
                                    <p:anim calcmode="lin" valueType="num">
                                      <p:cBhvr>
                                        <p:cTn id="3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8" dur="26">
                                          <p:stCondLst>
                                            <p:cond delay="650"/>
                                          </p:stCondLst>
                                        </p:cTn>
                                        <p:tgtEl>
                                          <p:spTgt spid="5"/>
                                        </p:tgtEl>
                                      </p:cBhvr>
                                      <p:to x="100000" y="60000"/>
                                    </p:animScale>
                                    <p:animScale>
                                      <p:cBhvr>
                                        <p:cTn id="39" dur="166" decel="50000">
                                          <p:stCondLst>
                                            <p:cond delay="676"/>
                                          </p:stCondLst>
                                        </p:cTn>
                                        <p:tgtEl>
                                          <p:spTgt spid="5"/>
                                        </p:tgtEl>
                                      </p:cBhvr>
                                      <p:to x="100000" y="100000"/>
                                    </p:animScale>
                                    <p:animScale>
                                      <p:cBhvr>
                                        <p:cTn id="40" dur="26">
                                          <p:stCondLst>
                                            <p:cond delay="1312"/>
                                          </p:stCondLst>
                                        </p:cTn>
                                        <p:tgtEl>
                                          <p:spTgt spid="5"/>
                                        </p:tgtEl>
                                      </p:cBhvr>
                                      <p:to x="100000" y="80000"/>
                                    </p:animScale>
                                    <p:animScale>
                                      <p:cBhvr>
                                        <p:cTn id="41" dur="166" decel="50000">
                                          <p:stCondLst>
                                            <p:cond delay="1338"/>
                                          </p:stCondLst>
                                        </p:cTn>
                                        <p:tgtEl>
                                          <p:spTgt spid="5"/>
                                        </p:tgtEl>
                                      </p:cBhvr>
                                      <p:to x="100000" y="100000"/>
                                    </p:animScale>
                                    <p:animScale>
                                      <p:cBhvr>
                                        <p:cTn id="42" dur="26">
                                          <p:stCondLst>
                                            <p:cond delay="1642"/>
                                          </p:stCondLst>
                                        </p:cTn>
                                        <p:tgtEl>
                                          <p:spTgt spid="5"/>
                                        </p:tgtEl>
                                      </p:cBhvr>
                                      <p:to x="100000" y="90000"/>
                                    </p:animScale>
                                    <p:animScale>
                                      <p:cBhvr>
                                        <p:cTn id="43" dur="166" decel="50000">
                                          <p:stCondLst>
                                            <p:cond delay="1668"/>
                                          </p:stCondLst>
                                        </p:cTn>
                                        <p:tgtEl>
                                          <p:spTgt spid="5"/>
                                        </p:tgtEl>
                                      </p:cBhvr>
                                      <p:to x="100000" y="100000"/>
                                    </p:animScale>
                                    <p:animScale>
                                      <p:cBhvr>
                                        <p:cTn id="44" dur="26">
                                          <p:stCondLst>
                                            <p:cond delay="1808"/>
                                          </p:stCondLst>
                                        </p:cTn>
                                        <p:tgtEl>
                                          <p:spTgt spid="5"/>
                                        </p:tgtEl>
                                      </p:cBhvr>
                                      <p:to x="100000" y="95000"/>
                                    </p:animScale>
                                    <p:animScale>
                                      <p:cBhvr>
                                        <p:cTn id="45"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98601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Rectangle 2"/>
          <p:cNvSpPr/>
          <p:nvPr/>
        </p:nvSpPr>
        <p:spPr>
          <a:xfrm>
            <a:off x="121920" y="121920"/>
            <a:ext cx="11923776" cy="67360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Rounded Rectangle 3"/>
          <p:cNvSpPr/>
          <p:nvPr/>
        </p:nvSpPr>
        <p:spPr>
          <a:xfrm>
            <a:off x="4389120" y="304800"/>
            <a:ext cx="2584704" cy="74371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200" dirty="0" smtClean="0"/>
              <a:t>স্বাধীনতা কী ?</a:t>
            </a:r>
            <a:endParaRPr lang="en-US" sz="3200" dirty="0"/>
          </a:p>
        </p:txBody>
      </p:sp>
      <p:sp>
        <p:nvSpPr>
          <p:cNvPr id="5" name="Flowchart: Alternate Process 4"/>
          <p:cNvSpPr/>
          <p:nvPr/>
        </p:nvSpPr>
        <p:spPr>
          <a:xfrm>
            <a:off x="3413760" y="1804416"/>
            <a:ext cx="8436864" cy="4888992"/>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2800" dirty="0" smtClean="0"/>
              <a:t>১৯৭১ সালে ২রা মার্চ বঙ্গবন্ধু আহবানে বাংলায় সর্বাত্মক অসহযোগ আন্দোলনের ধারাবাহিকতায় ৭ই মার্চের ভাষন ঢাকার রেসর্কোস ময়দানে প্রায় দশ লক্ষ লোকের উপস্থিতিতে বঙ্গবন্ধু শেখ মুজিবুর রহমান ১৮ মিনিটে ঐতিহাসিক ভাষন দেন তা বাঙ্গালী জাতীর কাছে দিক নির্দেশনা মুলক কাজ করে মুলত এখান থেকে মুক্তিযুদ্ধের সুচনা হয় দীর্ঘ নয় মাস যুদ্ধের ফলে পাকিস্তানি শাসক গোষ্ঠী আত্ম সমাপর্ন করে বাংলাদেশ স্বাধীন হয়, বাঙ্গালী জাতি সবাধীনতা লাভ করে।</a:t>
            </a:r>
            <a:endParaRPr lang="en-US" sz="28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6715" y="1649348"/>
            <a:ext cx="2762250" cy="477583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2528052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80">
                                          <p:stCondLst>
                                            <p:cond delay="0"/>
                                          </p:stCondLst>
                                        </p:cTn>
                                        <p:tgtEl>
                                          <p:spTgt spid="6"/>
                                        </p:tgtEl>
                                      </p:cBhvr>
                                    </p:animEffect>
                                    <p:anim calcmode="lin" valueType="num">
                                      <p:cBhvr>
                                        <p:cTn id="2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1" dur="26">
                                          <p:stCondLst>
                                            <p:cond delay="650"/>
                                          </p:stCondLst>
                                        </p:cTn>
                                        <p:tgtEl>
                                          <p:spTgt spid="6"/>
                                        </p:tgtEl>
                                      </p:cBhvr>
                                      <p:to x="100000" y="60000"/>
                                    </p:animScale>
                                    <p:animScale>
                                      <p:cBhvr>
                                        <p:cTn id="32" dur="166" decel="50000">
                                          <p:stCondLst>
                                            <p:cond delay="676"/>
                                          </p:stCondLst>
                                        </p:cTn>
                                        <p:tgtEl>
                                          <p:spTgt spid="6"/>
                                        </p:tgtEl>
                                      </p:cBhvr>
                                      <p:to x="100000" y="100000"/>
                                    </p:animScale>
                                    <p:animScale>
                                      <p:cBhvr>
                                        <p:cTn id="33" dur="26">
                                          <p:stCondLst>
                                            <p:cond delay="1312"/>
                                          </p:stCondLst>
                                        </p:cTn>
                                        <p:tgtEl>
                                          <p:spTgt spid="6"/>
                                        </p:tgtEl>
                                      </p:cBhvr>
                                      <p:to x="100000" y="80000"/>
                                    </p:animScale>
                                    <p:animScale>
                                      <p:cBhvr>
                                        <p:cTn id="34" dur="166" decel="50000">
                                          <p:stCondLst>
                                            <p:cond delay="1338"/>
                                          </p:stCondLst>
                                        </p:cTn>
                                        <p:tgtEl>
                                          <p:spTgt spid="6"/>
                                        </p:tgtEl>
                                      </p:cBhvr>
                                      <p:to x="100000" y="100000"/>
                                    </p:animScale>
                                    <p:animScale>
                                      <p:cBhvr>
                                        <p:cTn id="35" dur="26">
                                          <p:stCondLst>
                                            <p:cond delay="1642"/>
                                          </p:stCondLst>
                                        </p:cTn>
                                        <p:tgtEl>
                                          <p:spTgt spid="6"/>
                                        </p:tgtEl>
                                      </p:cBhvr>
                                      <p:to x="100000" y="90000"/>
                                    </p:animScale>
                                    <p:animScale>
                                      <p:cBhvr>
                                        <p:cTn id="36" dur="166" decel="50000">
                                          <p:stCondLst>
                                            <p:cond delay="1668"/>
                                          </p:stCondLst>
                                        </p:cTn>
                                        <p:tgtEl>
                                          <p:spTgt spid="6"/>
                                        </p:tgtEl>
                                      </p:cBhvr>
                                      <p:to x="100000" y="100000"/>
                                    </p:animScale>
                                    <p:animScale>
                                      <p:cBhvr>
                                        <p:cTn id="37" dur="26">
                                          <p:stCondLst>
                                            <p:cond delay="1808"/>
                                          </p:stCondLst>
                                        </p:cTn>
                                        <p:tgtEl>
                                          <p:spTgt spid="6"/>
                                        </p:tgtEl>
                                      </p:cBhvr>
                                      <p:to x="100000" y="95000"/>
                                    </p:animScale>
                                    <p:animScale>
                                      <p:cBhvr>
                                        <p:cTn id="38" dur="166" decel="50000">
                                          <p:stCondLst>
                                            <p:cond delay="1834"/>
                                          </p:stCondLst>
                                        </p:cTn>
                                        <p:tgtEl>
                                          <p:spTgt spid="6"/>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ipe(down)">
                                      <p:cBhvr>
                                        <p:cTn id="43" dur="580">
                                          <p:stCondLst>
                                            <p:cond delay="0"/>
                                          </p:stCondLst>
                                        </p:cTn>
                                        <p:tgtEl>
                                          <p:spTgt spid="6"/>
                                        </p:tgtEl>
                                      </p:cBhvr>
                                    </p:animEffect>
                                    <p:anim calcmode="lin" valueType="num">
                                      <p:cBhvr>
                                        <p:cTn id="4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9" dur="26">
                                          <p:stCondLst>
                                            <p:cond delay="650"/>
                                          </p:stCondLst>
                                        </p:cTn>
                                        <p:tgtEl>
                                          <p:spTgt spid="6"/>
                                        </p:tgtEl>
                                      </p:cBhvr>
                                      <p:to x="100000" y="60000"/>
                                    </p:animScale>
                                    <p:animScale>
                                      <p:cBhvr>
                                        <p:cTn id="50" dur="166" decel="50000">
                                          <p:stCondLst>
                                            <p:cond delay="676"/>
                                          </p:stCondLst>
                                        </p:cTn>
                                        <p:tgtEl>
                                          <p:spTgt spid="6"/>
                                        </p:tgtEl>
                                      </p:cBhvr>
                                      <p:to x="100000" y="100000"/>
                                    </p:animScale>
                                    <p:animScale>
                                      <p:cBhvr>
                                        <p:cTn id="51" dur="26">
                                          <p:stCondLst>
                                            <p:cond delay="1312"/>
                                          </p:stCondLst>
                                        </p:cTn>
                                        <p:tgtEl>
                                          <p:spTgt spid="6"/>
                                        </p:tgtEl>
                                      </p:cBhvr>
                                      <p:to x="100000" y="80000"/>
                                    </p:animScale>
                                    <p:animScale>
                                      <p:cBhvr>
                                        <p:cTn id="52" dur="166" decel="50000">
                                          <p:stCondLst>
                                            <p:cond delay="1338"/>
                                          </p:stCondLst>
                                        </p:cTn>
                                        <p:tgtEl>
                                          <p:spTgt spid="6"/>
                                        </p:tgtEl>
                                      </p:cBhvr>
                                      <p:to x="100000" y="100000"/>
                                    </p:animScale>
                                    <p:animScale>
                                      <p:cBhvr>
                                        <p:cTn id="53" dur="26">
                                          <p:stCondLst>
                                            <p:cond delay="1642"/>
                                          </p:stCondLst>
                                        </p:cTn>
                                        <p:tgtEl>
                                          <p:spTgt spid="6"/>
                                        </p:tgtEl>
                                      </p:cBhvr>
                                      <p:to x="100000" y="90000"/>
                                    </p:animScale>
                                    <p:animScale>
                                      <p:cBhvr>
                                        <p:cTn id="54" dur="166" decel="50000">
                                          <p:stCondLst>
                                            <p:cond delay="1668"/>
                                          </p:stCondLst>
                                        </p:cTn>
                                        <p:tgtEl>
                                          <p:spTgt spid="6"/>
                                        </p:tgtEl>
                                      </p:cBhvr>
                                      <p:to x="100000" y="100000"/>
                                    </p:animScale>
                                    <p:animScale>
                                      <p:cBhvr>
                                        <p:cTn id="55" dur="26">
                                          <p:stCondLst>
                                            <p:cond delay="1808"/>
                                          </p:stCondLst>
                                        </p:cTn>
                                        <p:tgtEl>
                                          <p:spTgt spid="6"/>
                                        </p:tgtEl>
                                      </p:cBhvr>
                                      <p:to x="100000" y="95000"/>
                                    </p:animScale>
                                    <p:animScale>
                                      <p:cBhvr>
                                        <p:cTn id="56" dur="166" decel="50000">
                                          <p:stCondLst>
                                            <p:cond delay="1834"/>
                                          </p:stCondLst>
                                        </p:cTn>
                                        <p:tgtEl>
                                          <p:spTgt spid="6"/>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45" presetClass="entr" presetSubtype="0" fill="hold" grpId="0" nodeType="clickEffect">
                                  <p:stCondLst>
                                    <p:cond delay="0"/>
                                  </p:stCondLst>
                                  <p:childTnLst>
                                    <p:set>
                                      <p:cBhvr>
                                        <p:cTn id="60" dur="1" fill="hold">
                                          <p:stCondLst>
                                            <p:cond delay="0"/>
                                          </p:stCondLst>
                                        </p:cTn>
                                        <p:tgtEl>
                                          <p:spTgt spid="5"/>
                                        </p:tgtEl>
                                        <p:attrNameLst>
                                          <p:attrName>style.visibility</p:attrName>
                                        </p:attrNameLst>
                                      </p:cBhvr>
                                      <p:to>
                                        <p:strVal val="visible"/>
                                      </p:to>
                                    </p:set>
                                    <p:animEffect transition="in" filter="fade">
                                      <p:cBhvr>
                                        <p:cTn id="61" dur="2000"/>
                                        <p:tgtEl>
                                          <p:spTgt spid="5"/>
                                        </p:tgtEl>
                                      </p:cBhvr>
                                    </p:animEffect>
                                    <p:anim calcmode="lin" valueType="num">
                                      <p:cBhvr>
                                        <p:cTn id="62" dur="2000" fill="hold"/>
                                        <p:tgtEl>
                                          <p:spTgt spid="5"/>
                                        </p:tgtEl>
                                        <p:attrNameLst>
                                          <p:attrName>ppt_w</p:attrName>
                                        </p:attrNameLst>
                                      </p:cBhvr>
                                      <p:tavLst>
                                        <p:tav tm="0" fmla="#ppt_w*sin(2.5*pi*$)">
                                          <p:val>
                                            <p:fltVal val="0"/>
                                          </p:val>
                                        </p:tav>
                                        <p:tav tm="100000">
                                          <p:val>
                                            <p:fltVal val="1"/>
                                          </p:val>
                                        </p:tav>
                                      </p:tavLst>
                                    </p:anim>
                                    <p:anim calcmode="lin" valueType="num">
                                      <p:cBhvr>
                                        <p:cTn id="63"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705916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Rectangle 2"/>
          <p:cNvSpPr/>
          <p:nvPr/>
        </p:nvSpPr>
        <p:spPr>
          <a:xfrm>
            <a:off x="158496" y="158496"/>
            <a:ext cx="11875008" cy="660806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Rounded Rectangle 3"/>
          <p:cNvSpPr/>
          <p:nvPr/>
        </p:nvSpPr>
        <p:spPr>
          <a:xfrm>
            <a:off x="4206240" y="329184"/>
            <a:ext cx="3121152" cy="74371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err="1" smtClean="0"/>
              <a:t>একক</a:t>
            </a:r>
            <a:r>
              <a:rPr lang="en-US" sz="2800" dirty="0" smtClean="0"/>
              <a:t> </a:t>
            </a:r>
            <a:r>
              <a:rPr lang="en-US" sz="2800" dirty="0" err="1" smtClean="0"/>
              <a:t>কাজ</a:t>
            </a:r>
            <a:endParaRPr lang="en-US" sz="28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3889" y="1375219"/>
            <a:ext cx="5742432" cy="3477197"/>
          </a:xfrm>
          <a:prstGeom prst="rect">
            <a:avLst/>
          </a:prstGeom>
          <a:ln w="88900" cap="sq" cmpd="thickThin">
            <a:solidFill>
              <a:srgbClr val="000000"/>
            </a:solidFill>
            <a:prstDash val="solid"/>
            <a:miter lim="800000"/>
          </a:ln>
          <a:effectLst>
            <a:innerShdw blurRad="76200">
              <a:srgbClr val="000000"/>
            </a:innerShdw>
          </a:effectLst>
        </p:spPr>
      </p:pic>
      <p:sp>
        <p:nvSpPr>
          <p:cNvPr id="7" name="Rounded Rectangle 6"/>
          <p:cNvSpPr/>
          <p:nvPr/>
        </p:nvSpPr>
        <p:spPr>
          <a:xfrm>
            <a:off x="1877568" y="5145024"/>
            <a:ext cx="8436864" cy="100584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600" dirty="0" smtClean="0"/>
              <a:t>বঙ্গবন্ধু পিতা ও মাতার নাম কী লিখ ?</a:t>
            </a:r>
            <a:endParaRPr lang="en-US" sz="3600" dirty="0"/>
          </a:p>
        </p:txBody>
      </p:sp>
    </p:spTree>
    <p:extLst>
      <p:ext uri="{BB962C8B-B14F-4D97-AF65-F5344CB8AC3E}">
        <p14:creationId xmlns:p14="http://schemas.microsoft.com/office/powerpoint/2010/main" val="250147089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80">
                                          <p:stCondLst>
                                            <p:cond delay="0"/>
                                          </p:stCondLst>
                                        </p:cTn>
                                        <p:tgtEl>
                                          <p:spTgt spid="6"/>
                                        </p:tgtEl>
                                      </p:cBhvr>
                                    </p:animEffect>
                                    <p:anim calcmode="lin" valueType="num">
                                      <p:cBhvr>
                                        <p:cTn id="2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1" dur="26">
                                          <p:stCondLst>
                                            <p:cond delay="650"/>
                                          </p:stCondLst>
                                        </p:cTn>
                                        <p:tgtEl>
                                          <p:spTgt spid="6"/>
                                        </p:tgtEl>
                                      </p:cBhvr>
                                      <p:to x="100000" y="60000"/>
                                    </p:animScale>
                                    <p:animScale>
                                      <p:cBhvr>
                                        <p:cTn id="32" dur="166" decel="50000">
                                          <p:stCondLst>
                                            <p:cond delay="676"/>
                                          </p:stCondLst>
                                        </p:cTn>
                                        <p:tgtEl>
                                          <p:spTgt spid="6"/>
                                        </p:tgtEl>
                                      </p:cBhvr>
                                      <p:to x="100000" y="100000"/>
                                    </p:animScale>
                                    <p:animScale>
                                      <p:cBhvr>
                                        <p:cTn id="33" dur="26">
                                          <p:stCondLst>
                                            <p:cond delay="1312"/>
                                          </p:stCondLst>
                                        </p:cTn>
                                        <p:tgtEl>
                                          <p:spTgt spid="6"/>
                                        </p:tgtEl>
                                      </p:cBhvr>
                                      <p:to x="100000" y="80000"/>
                                    </p:animScale>
                                    <p:animScale>
                                      <p:cBhvr>
                                        <p:cTn id="34" dur="166" decel="50000">
                                          <p:stCondLst>
                                            <p:cond delay="1338"/>
                                          </p:stCondLst>
                                        </p:cTn>
                                        <p:tgtEl>
                                          <p:spTgt spid="6"/>
                                        </p:tgtEl>
                                      </p:cBhvr>
                                      <p:to x="100000" y="100000"/>
                                    </p:animScale>
                                    <p:animScale>
                                      <p:cBhvr>
                                        <p:cTn id="35" dur="26">
                                          <p:stCondLst>
                                            <p:cond delay="1642"/>
                                          </p:stCondLst>
                                        </p:cTn>
                                        <p:tgtEl>
                                          <p:spTgt spid="6"/>
                                        </p:tgtEl>
                                      </p:cBhvr>
                                      <p:to x="100000" y="90000"/>
                                    </p:animScale>
                                    <p:animScale>
                                      <p:cBhvr>
                                        <p:cTn id="36" dur="166" decel="50000">
                                          <p:stCondLst>
                                            <p:cond delay="1668"/>
                                          </p:stCondLst>
                                        </p:cTn>
                                        <p:tgtEl>
                                          <p:spTgt spid="6"/>
                                        </p:tgtEl>
                                      </p:cBhvr>
                                      <p:to x="100000" y="100000"/>
                                    </p:animScale>
                                    <p:animScale>
                                      <p:cBhvr>
                                        <p:cTn id="37" dur="26">
                                          <p:stCondLst>
                                            <p:cond delay="1808"/>
                                          </p:stCondLst>
                                        </p:cTn>
                                        <p:tgtEl>
                                          <p:spTgt spid="6"/>
                                        </p:tgtEl>
                                      </p:cBhvr>
                                      <p:to x="100000" y="95000"/>
                                    </p:animScale>
                                    <p:animScale>
                                      <p:cBhvr>
                                        <p:cTn id="38" dur="166" decel="50000">
                                          <p:stCondLst>
                                            <p:cond delay="1834"/>
                                          </p:stCondLst>
                                        </p:cTn>
                                        <p:tgtEl>
                                          <p:spTgt spid="6"/>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wipe(down)">
                                      <p:cBhvr>
                                        <p:cTn id="43" dur="580">
                                          <p:stCondLst>
                                            <p:cond delay="0"/>
                                          </p:stCondLst>
                                        </p:cTn>
                                        <p:tgtEl>
                                          <p:spTgt spid="7"/>
                                        </p:tgtEl>
                                      </p:cBhvr>
                                    </p:animEffect>
                                    <p:anim calcmode="lin" valueType="num">
                                      <p:cBhvr>
                                        <p:cTn id="44"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49" dur="26">
                                          <p:stCondLst>
                                            <p:cond delay="650"/>
                                          </p:stCondLst>
                                        </p:cTn>
                                        <p:tgtEl>
                                          <p:spTgt spid="7"/>
                                        </p:tgtEl>
                                      </p:cBhvr>
                                      <p:to x="100000" y="60000"/>
                                    </p:animScale>
                                    <p:animScale>
                                      <p:cBhvr>
                                        <p:cTn id="50" dur="166" decel="50000">
                                          <p:stCondLst>
                                            <p:cond delay="676"/>
                                          </p:stCondLst>
                                        </p:cTn>
                                        <p:tgtEl>
                                          <p:spTgt spid="7"/>
                                        </p:tgtEl>
                                      </p:cBhvr>
                                      <p:to x="100000" y="100000"/>
                                    </p:animScale>
                                    <p:animScale>
                                      <p:cBhvr>
                                        <p:cTn id="51" dur="26">
                                          <p:stCondLst>
                                            <p:cond delay="1312"/>
                                          </p:stCondLst>
                                        </p:cTn>
                                        <p:tgtEl>
                                          <p:spTgt spid="7"/>
                                        </p:tgtEl>
                                      </p:cBhvr>
                                      <p:to x="100000" y="80000"/>
                                    </p:animScale>
                                    <p:animScale>
                                      <p:cBhvr>
                                        <p:cTn id="52" dur="166" decel="50000">
                                          <p:stCondLst>
                                            <p:cond delay="1338"/>
                                          </p:stCondLst>
                                        </p:cTn>
                                        <p:tgtEl>
                                          <p:spTgt spid="7"/>
                                        </p:tgtEl>
                                      </p:cBhvr>
                                      <p:to x="100000" y="100000"/>
                                    </p:animScale>
                                    <p:animScale>
                                      <p:cBhvr>
                                        <p:cTn id="53" dur="26">
                                          <p:stCondLst>
                                            <p:cond delay="1642"/>
                                          </p:stCondLst>
                                        </p:cTn>
                                        <p:tgtEl>
                                          <p:spTgt spid="7"/>
                                        </p:tgtEl>
                                      </p:cBhvr>
                                      <p:to x="100000" y="90000"/>
                                    </p:animScale>
                                    <p:animScale>
                                      <p:cBhvr>
                                        <p:cTn id="54" dur="166" decel="50000">
                                          <p:stCondLst>
                                            <p:cond delay="1668"/>
                                          </p:stCondLst>
                                        </p:cTn>
                                        <p:tgtEl>
                                          <p:spTgt spid="7"/>
                                        </p:tgtEl>
                                      </p:cBhvr>
                                      <p:to x="100000" y="100000"/>
                                    </p:animScale>
                                    <p:animScale>
                                      <p:cBhvr>
                                        <p:cTn id="55" dur="26">
                                          <p:stCondLst>
                                            <p:cond delay="1808"/>
                                          </p:stCondLst>
                                        </p:cTn>
                                        <p:tgtEl>
                                          <p:spTgt spid="7"/>
                                        </p:tgtEl>
                                      </p:cBhvr>
                                      <p:to x="100000" y="95000"/>
                                    </p:animScale>
                                    <p:animScale>
                                      <p:cBhvr>
                                        <p:cTn id="56"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Rectangle 2"/>
          <p:cNvSpPr/>
          <p:nvPr/>
        </p:nvSpPr>
        <p:spPr>
          <a:xfrm>
            <a:off x="146304" y="146304"/>
            <a:ext cx="11862816" cy="654710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Rounded Rectangle 3"/>
          <p:cNvSpPr/>
          <p:nvPr/>
        </p:nvSpPr>
        <p:spPr>
          <a:xfrm>
            <a:off x="4998720" y="268224"/>
            <a:ext cx="2840736" cy="76809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4000" dirty="0" smtClean="0"/>
              <a:t>দলীয় কাজ</a:t>
            </a:r>
            <a:endParaRPr lang="en-US" sz="40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69033" y="1158240"/>
            <a:ext cx="7817358" cy="3474720"/>
          </a:xfrm>
          <a:prstGeom prst="rect">
            <a:avLst/>
          </a:prstGeom>
          <a:ln w="88900" cap="sq" cmpd="thickThin">
            <a:solidFill>
              <a:srgbClr val="000000"/>
            </a:solidFill>
            <a:prstDash val="solid"/>
            <a:miter lim="800000"/>
          </a:ln>
          <a:effectLst>
            <a:innerShdw blurRad="76200">
              <a:srgbClr val="000000"/>
            </a:innerShdw>
          </a:effectLst>
        </p:spPr>
      </p:pic>
      <p:sp>
        <p:nvSpPr>
          <p:cNvPr id="6" name="Rounded Rectangle 5"/>
          <p:cNvSpPr/>
          <p:nvPr/>
        </p:nvSpPr>
        <p:spPr>
          <a:xfrm>
            <a:off x="1840992" y="4937760"/>
            <a:ext cx="8607552" cy="149961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2800" dirty="0" smtClean="0"/>
              <a:t>বাংলার ইতিহাস এদেশের মানুষের রক্ত দিয়ে রাজপথ রঞ্জিত করার ইতিহাস”-বলতে কী বোঝানো হয়েছে লিখ ?</a:t>
            </a:r>
            <a:endParaRPr lang="en-US" sz="2800" dirty="0"/>
          </a:p>
        </p:txBody>
      </p:sp>
    </p:spTree>
    <p:extLst>
      <p:ext uri="{BB962C8B-B14F-4D97-AF65-F5344CB8AC3E}">
        <p14:creationId xmlns:p14="http://schemas.microsoft.com/office/powerpoint/2010/main" val="617477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2000"/>
                                        <p:tgtEl>
                                          <p:spTgt spid="5"/>
                                        </p:tgtEl>
                                      </p:cBhvr>
                                    </p:animEffect>
                                    <p:anim calcmode="lin" valueType="num">
                                      <p:cBhvr>
                                        <p:cTn id="26" dur="2000" fill="hold"/>
                                        <p:tgtEl>
                                          <p:spTgt spid="5"/>
                                        </p:tgtEl>
                                        <p:attrNameLst>
                                          <p:attrName>ppt_w</p:attrName>
                                        </p:attrNameLst>
                                      </p:cBhvr>
                                      <p:tavLst>
                                        <p:tav tm="0" fmla="#ppt_w*sin(2.5*pi*$)">
                                          <p:val>
                                            <p:fltVal val="0"/>
                                          </p:val>
                                        </p:tav>
                                        <p:tav tm="100000">
                                          <p:val>
                                            <p:fltVal val="1"/>
                                          </p:val>
                                        </p:tav>
                                      </p:tavLst>
                                    </p:anim>
                                    <p:anim calcmode="lin" valueType="num">
                                      <p:cBhvr>
                                        <p:cTn id="27"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down)">
                                      <p:cBhvr>
                                        <p:cTn id="32" dur="580">
                                          <p:stCondLst>
                                            <p:cond delay="0"/>
                                          </p:stCondLst>
                                        </p:cTn>
                                        <p:tgtEl>
                                          <p:spTgt spid="6"/>
                                        </p:tgtEl>
                                      </p:cBhvr>
                                    </p:animEffect>
                                    <p:anim calcmode="lin" valueType="num">
                                      <p:cBhvr>
                                        <p:cTn id="33"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8" dur="26">
                                          <p:stCondLst>
                                            <p:cond delay="650"/>
                                          </p:stCondLst>
                                        </p:cTn>
                                        <p:tgtEl>
                                          <p:spTgt spid="6"/>
                                        </p:tgtEl>
                                      </p:cBhvr>
                                      <p:to x="100000" y="60000"/>
                                    </p:animScale>
                                    <p:animScale>
                                      <p:cBhvr>
                                        <p:cTn id="39" dur="166" decel="50000">
                                          <p:stCondLst>
                                            <p:cond delay="676"/>
                                          </p:stCondLst>
                                        </p:cTn>
                                        <p:tgtEl>
                                          <p:spTgt spid="6"/>
                                        </p:tgtEl>
                                      </p:cBhvr>
                                      <p:to x="100000" y="100000"/>
                                    </p:animScale>
                                    <p:animScale>
                                      <p:cBhvr>
                                        <p:cTn id="40" dur="26">
                                          <p:stCondLst>
                                            <p:cond delay="1312"/>
                                          </p:stCondLst>
                                        </p:cTn>
                                        <p:tgtEl>
                                          <p:spTgt spid="6"/>
                                        </p:tgtEl>
                                      </p:cBhvr>
                                      <p:to x="100000" y="80000"/>
                                    </p:animScale>
                                    <p:animScale>
                                      <p:cBhvr>
                                        <p:cTn id="41" dur="166" decel="50000">
                                          <p:stCondLst>
                                            <p:cond delay="1338"/>
                                          </p:stCondLst>
                                        </p:cTn>
                                        <p:tgtEl>
                                          <p:spTgt spid="6"/>
                                        </p:tgtEl>
                                      </p:cBhvr>
                                      <p:to x="100000" y="100000"/>
                                    </p:animScale>
                                    <p:animScale>
                                      <p:cBhvr>
                                        <p:cTn id="42" dur="26">
                                          <p:stCondLst>
                                            <p:cond delay="1642"/>
                                          </p:stCondLst>
                                        </p:cTn>
                                        <p:tgtEl>
                                          <p:spTgt spid="6"/>
                                        </p:tgtEl>
                                      </p:cBhvr>
                                      <p:to x="100000" y="90000"/>
                                    </p:animScale>
                                    <p:animScale>
                                      <p:cBhvr>
                                        <p:cTn id="43" dur="166" decel="50000">
                                          <p:stCondLst>
                                            <p:cond delay="1668"/>
                                          </p:stCondLst>
                                        </p:cTn>
                                        <p:tgtEl>
                                          <p:spTgt spid="6"/>
                                        </p:tgtEl>
                                      </p:cBhvr>
                                      <p:to x="100000" y="100000"/>
                                    </p:animScale>
                                    <p:animScale>
                                      <p:cBhvr>
                                        <p:cTn id="44" dur="26">
                                          <p:stCondLst>
                                            <p:cond delay="1808"/>
                                          </p:stCondLst>
                                        </p:cTn>
                                        <p:tgtEl>
                                          <p:spTgt spid="6"/>
                                        </p:tgtEl>
                                      </p:cBhvr>
                                      <p:to x="100000" y="95000"/>
                                    </p:animScale>
                                    <p:animScale>
                                      <p:cBhvr>
                                        <p:cTn id="45"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289536" cy="697382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Rectangle 2"/>
          <p:cNvSpPr/>
          <p:nvPr/>
        </p:nvSpPr>
        <p:spPr>
          <a:xfrm>
            <a:off x="213360" y="213360"/>
            <a:ext cx="11862816" cy="654710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Rounded Rectangle 3"/>
          <p:cNvSpPr/>
          <p:nvPr/>
        </p:nvSpPr>
        <p:spPr>
          <a:xfrm>
            <a:off x="4437888" y="365760"/>
            <a:ext cx="2097024" cy="62179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2800" dirty="0" smtClean="0"/>
              <a:t>মুল্যায়ন</a:t>
            </a:r>
            <a:endParaRPr lang="en-US" sz="2800" dirty="0"/>
          </a:p>
        </p:txBody>
      </p:sp>
      <p:sp>
        <p:nvSpPr>
          <p:cNvPr id="5" name="Flowchart: Alternate Process 4"/>
          <p:cNvSpPr/>
          <p:nvPr/>
        </p:nvSpPr>
        <p:spPr>
          <a:xfrm>
            <a:off x="816864" y="5437632"/>
            <a:ext cx="45719" cy="45719"/>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Alternate Process 5"/>
          <p:cNvSpPr/>
          <p:nvPr/>
        </p:nvSpPr>
        <p:spPr>
          <a:xfrm>
            <a:off x="987552" y="1453896"/>
            <a:ext cx="10485120" cy="4840224"/>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smtClean="0"/>
              <a:t>১।বঙ্গবন্ধু </a:t>
            </a:r>
            <a:r>
              <a:rPr lang="en-US" sz="3600" dirty="0" err="1" smtClean="0"/>
              <a:t>কে</a:t>
            </a:r>
            <a:r>
              <a:rPr lang="en-US" sz="3600" dirty="0" smtClean="0"/>
              <a:t> </a:t>
            </a:r>
            <a:r>
              <a:rPr lang="en-US" sz="3600" dirty="0" err="1" smtClean="0"/>
              <a:t>কেন</a:t>
            </a:r>
            <a:r>
              <a:rPr lang="en-US" sz="3600" dirty="0" smtClean="0"/>
              <a:t> </a:t>
            </a:r>
            <a:r>
              <a:rPr lang="en-US" sz="3600" dirty="0" err="1" smtClean="0"/>
              <a:t>জাতির</a:t>
            </a:r>
            <a:r>
              <a:rPr lang="en-US" sz="3600" dirty="0" smtClean="0"/>
              <a:t> </a:t>
            </a:r>
            <a:r>
              <a:rPr lang="en-US" sz="3600" dirty="0" err="1" smtClean="0"/>
              <a:t>পিতা</a:t>
            </a:r>
            <a:r>
              <a:rPr lang="en-US" sz="3600" dirty="0" smtClean="0"/>
              <a:t> </a:t>
            </a:r>
            <a:r>
              <a:rPr lang="en-US" sz="3600" dirty="0" err="1" smtClean="0"/>
              <a:t>বলা</a:t>
            </a:r>
            <a:r>
              <a:rPr lang="en-US" sz="3600" dirty="0" smtClean="0"/>
              <a:t> </a:t>
            </a:r>
            <a:r>
              <a:rPr lang="en-US" sz="3600" dirty="0" err="1" smtClean="0"/>
              <a:t>হয়</a:t>
            </a:r>
            <a:r>
              <a:rPr lang="en-US" sz="3600" dirty="0" smtClean="0"/>
              <a:t> </a:t>
            </a:r>
            <a:r>
              <a:rPr lang="en-US" sz="3600" dirty="0" err="1" smtClean="0"/>
              <a:t>লিখ</a:t>
            </a:r>
            <a:r>
              <a:rPr lang="en-US" sz="3600" dirty="0" smtClean="0"/>
              <a:t> ? </a:t>
            </a:r>
          </a:p>
          <a:p>
            <a:pPr algn="ctr"/>
            <a:r>
              <a:rPr lang="en-US" sz="3600" dirty="0" smtClean="0"/>
              <a:t>২</a:t>
            </a:r>
            <a:r>
              <a:rPr lang="bn-IN" sz="3600" dirty="0" smtClean="0"/>
              <a:t>। কত তারিখ বঙ্গবন্ধু রেসকোর্স ময়দানে ঐতিহাসিক ভাষন দেন লিখ? </a:t>
            </a:r>
            <a:endParaRPr lang="en-US" sz="3600" dirty="0" smtClean="0"/>
          </a:p>
          <a:p>
            <a:pPr algn="ctr"/>
            <a:r>
              <a:rPr lang="en-US" sz="3600" dirty="0" smtClean="0"/>
              <a:t>৩</a:t>
            </a:r>
            <a:r>
              <a:rPr lang="bn-IN" sz="3600" dirty="0" smtClean="0"/>
              <a:t>।</a:t>
            </a:r>
            <a:r>
              <a:rPr lang="en-US" sz="3600" dirty="0" smtClean="0"/>
              <a:t>  ১৯৭০ </a:t>
            </a:r>
            <a:r>
              <a:rPr lang="en-US" sz="3600" dirty="0" err="1" smtClean="0"/>
              <a:t>সালের</a:t>
            </a:r>
            <a:r>
              <a:rPr lang="en-US" sz="3600" dirty="0" smtClean="0"/>
              <a:t> </a:t>
            </a:r>
            <a:r>
              <a:rPr lang="en-US" sz="3600" dirty="0" err="1" smtClean="0"/>
              <a:t>নির্বাচনে</a:t>
            </a:r>
            <a:r>
              <a:rPr lang="en-US" sz="3600" dirty="0" smtClean="0"/>
              <a:t> </a:t>
            </a:r>
            <a:r>
              <a:rPr lang="en-US" sz="3600" dirty="0" err="1" smtClean="0"/>
              <a:t>আওয়ামীলীগের</a:t>
            </a:r>
            <a:r>
              <a:rPr lang="en-US" sz="3600" dirty="0" smtClean="0"/>
              <a:t> </a:t>
            </a:r>
            <a:r>
              <a:rPr lang="en-US" sz="3600" dirty="0" err="1" smtClean="0"/>
              <a:t>অবস্থা</a:t>
            </a:r>
            <a:r>
              <a:rPr lang="en-US" sz="3600" dirty="0" smtClean="0"/>
              <a:t> </a:t>
            </a:r>
            <a:r>
              <a:rPr lang="en-US" sz="3600" dirty="0" err="1" smtClean="0"/>
              <a:t>কেমন</a:t>
            </a:r>
            <a:r>
              <a:rPr lang="en-US" sz="3600" dirty="0" smtClean="0"/>
              <a:t> </a:t>
            </a:r>
            <a:r>
              <a:rPr lang="en-US" sz="3600" dirty="0" err="1" smtClean="0"/>
              <a:t>ছিল</a:t>
            </a:r>
            <a:r>
              <a:rPr lang="en-US" sz="3600" dirty="0" smtClean="0"/>
              <a:t> </a:t>
            </a:r>
            <a:r>
              <a:rPr lang="en-US" sz="3600" dirty="0" err="1" smtClean="0"/>
              <a:t>লিখ</a:t>
            </a:r>
            <a:r>
              <a:rPr lang="en-US" sz="3600" dirty="0" smtClean="0"/>
              <a:t> ? </a:t>
            </a:r>
          </a:p>
          <a:p>
            <a:pPr algn="ctr"/>
            <a:r>
              <a:rPr lang="bn-IN" sz="3600" dirty="0"/>
              <a:t>৪</a:t>
            </a:r>
            <a:r>
              <a:rPr lang="en-US" sz="3600" dirty="0" smtClean="0"/>
              <a:t>। </a:t>
            </a:r>
            <a:r>
              <a:rPr lang="en-US" sz="3600" dirty="0" err="1" smtClean="0"/>
              <a:t>বঙ্গবন্ধু</a:t>
            </a:r>
            <a:r>
              <a:rPr lang="en-US" sz="3600" dirty="0" smtClean="0"/>
              <a:t> ও </a:t>
            </a:r>
            <a:r>
              <a:rPr lang="en-US" sz="3600" dirty="0" err="1" smtClean="0"/>
              <a:t>নেলসন</a:t>
            </a:r>
            <a:r>
              <a:rPr lang="en-US" sz="3600" dirty="0" smtClean="0"/>
              <a:t> </a:t>
            </a:r>
            <a:r>
              <a:rPr lang="en-US" sz="3600" dirty="0" err="1" smtClean="0"/>
              <a:t>ম্যান্ডেলা</a:t>
            </a:r>
            <a:r>
              <a:rPr lang="en-US" sz="3600" dirty="0" smtClean="0"/>
              <a:t> </a:t>
            </a:r>
            <a:r>
              <a:rPr lang="en-US" sz="3600" dirty="0" err="1" smtClean="0"/>
              <a:t>এর</a:t>
            </a:r>
            <a:r>
              <a:rPr lang="en-US" sz="3600" dirty="0" smtClean="0"/>
              <a:t> </a:t>
            </a:r>
            <a:r>
              <a:rPr lang="en-US" sz="3600" dirty="0" err="1" smtClean="0"/>
              <a:t>মধ্যে</a:t>
            </a:r>
            <a:r>
              <a:rPr lang="en-US" sz="3600" dirty="0" smtClean="0"/>
              <a:t> </a:t>
            </a:r>
            <a:r>
              <a:rPr lang="en-US" sz="3600" dirty="0" err="1" smtClean="0"/>
              <a:t>যে</a:t>
            </a:r>
            <a:r>
              <a:rPr lang="en-US" sz="3600" dirty="0" smtClean="0"/>
              <a:t> </a:t>
            </a:r>
            <a:r>
              <a:rPr lang="en-US" sz="3600" dirty="0" err="1" smtClean="0"/>
              <a:t>গুনের</a:t>
            </a:r>
            <a:r>
              <a:rPr lang="en-US" sz="3600" dirty="0" smtClean="0"/>
              <a:t> </a:t>
            </a:r>
            <a:r>
              <a:rPr lang="en-US" sz="3600" dirty="0" err="1" smtClean="0"/>
              <a:t>মিল</a:t>
            </a:r>
            <a:r>
              <a:rPr lang="en-US" sz="3600" dirty="0" smtClean="0"/>
              <a:t> </a:t>
            </a:r>
            <a:r>
              <a:rPr lang="en-US" sz="3600" dirty="0" err="1" smtClean="0"/>
              <a:t>পাওয়া</a:t>
            </a:r>
            <a:r>
              <a:rPr lang="en-US" sz="3600" dirty="0" smtClean="0"/>
              <a:t> </a:t>
            </a:r>
            <a:r>
              <a:rPr lang="en-US" sz="3600" dirty="0" err="1" smtClean="0"/>
              <a:t>যায়</a:t>
            </a:r>
            <a:r>
              <a:rPr lang="en-US" sz="3600" dirty="0" smtClean="0"/>
              <a:t> </a:t>
            </a:r>
            <a:r>
              <a:rPr lang="en-US" sz="3600" dirty="0" err="1" smtClean="0"/>
              <a:t>তা</a:t>
            </a:r>
            <a:r>
              <a:rPr lang="en-US" sz="3600" dirty="0" smtClean="0"/>
              <a:t> </a:t>
            </a:r>
            <a:r>
              <a:rPr lang="en-US" sz="3600" dirty="0" err="1" smtClean="0"/>
              <a:t>বর্ননা</a:t>
            </a:r>
            <a:r>
              <a:rPr lang="en-US" sz="3600" dirty="0" smtClean="0"/>
              <a:t> </a:t>
            </a:r>
            <a:r>
              <a:rPr lang="en-US" sz="3600" dirty="0" err="1" smtClean="0"/>
              <a:t>করে</a:t>
            </a:r>
            <a:r>
              <a:rPr lang="en-US" sz="3600" dirty="0" smtClean="0"/>
              <a:t> </a:t>
            </a:r>
            <a:r>
              <a:rPr lang="en-US" sz="3600" dirty="0" err="1" smtClean="0"/>
              <a:t>লিখ</a:t>
            </a:r>
            <a:r>
              <a:rPr lang="en-US" sz="3600" dirty="0" smtClean="0"/>
              <a:t> ? </a:t>
            </a:r>
            <a:endParaRPr lang="en-US" sz="3600" dirty="0"/>
          </a:p>
        </p:txBody>
      </p:sp>
    </p:spTree>
    <p:extLst>
      <p:ext uri="{BB962C8B-B14F-4D97-AF65-F5344CB8AC3E}">
        <p14:creationId xmlns:p14="http://schemas.microsoft.com/office/powerpoint/2010/main" val="618442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80">
                                          <p:stCondLst>
                                            <p:cond delay="0"/>
                                          </p:stCondLst>
                                        </p:cTn>
                                        <p:tgtEl>
                                          <p:spTgt spid="6"/>
                                        </p:tgtEl>
                                      </p:cBhvr>
                                    </p:animEffect>
                                    <p:anim calcmode="lin" valueType="num">
                                      <p:cBhvr>
                                        <p:cTn id="2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1" dur="26">
                                          <p:stCondLst>
                                            <p:cond delay="650"/>
                                          </p:stCondLst>
                                        </p:cTn>
                                        <p:tgtEl>
                                          <p:spTgt spid="6"/>
                                        </p:tgtEl>
                                      </p:cBhvr>
                                      <p:to x="100000" y="60000"/>
                                    </p:animScale>
                                    <p:animScale>
                                      <p:cBhvr>
                                        <p:cTn id="32" dur="166" decel="50000">
                                          <p:stCondLst>
                                            <p:cond delay="676"/>
                                          </p:stCondLst>
                                        </p:cTn>
                                        <p:tgtEl>
                                          <p:spTgt spid="6"/>
                                        </p:tgtEl>
                                      </p:cBhvr>
                                      <p:to x="100000" y="100000"/>
                                    </p:animScale>
                                    <p:animScale>
                                      <p:cBhvr>
                                        <p:cTn id="33" dur="26">
                                          <p:stCondLst>
                                            <p:cond delay="1312"/>
                                          </p:stCondLst>
                                        </p:cTn>
                                        <p:tgtEl>
                                          <p:spTgt spid="6"/>
                                        </p:tgtEl>
                                      </p:cBhvr>
                                      <p:to x="100000" y="80000"/>
                                    </p:animScale>
                                    <p:animScale>
                                      <p:cBhvr>
                                        <p:cTn id="34" dur="166" decel="50000">
                                          <p:stCondLst>
                                            <p:cond delay="1338"/>
                                          </p:stCondLst>
                                        </p:cTn>
                                        <p:tgtEl>
                                          <p:spTgt spid="6"/>
                                        </p:tgtEl>
                                      </p:cBhvr>
                                      <p:to x="100000" y="100000"/>
                                    </p:animScale>
                                    <p:animScale>
                                      <p:cBhvr>
                                        <p:cTn id="35" dur="26">
                                          <p:stCondLst>
                                            <p:cond delay="1642"/>
                                          </p:stCondLst>
                                        </p:cTn>
                                        <p:tgtEl>
                                          <p:spTgt spid="6"/>
                                        </p:tgtEl>
                                      </p:cBhvr>
                                      <p:to x="100000" y="90000"/>
                                    </p:animScale>
                                    <p:animScale>
                                      <p:cBhvr>
                                        <p:cTn id="36" dur="166" decel="50000">
                                          <p:stCondLst>
                                            <p:cond delay="1668"/>
                                          </p:stCondLst>
                                        </p:cTn>
                                        <p:tgtEl>
                                          <p:spTgt spid="6"/>
                                        </p:tgtEl>
                                      </p:cBhvr>
                                      <p:to x="100000" y="100000"/>
                                    </p:animScale>
                                    <p:animScale>
                                      <p:cBhvr>
                                        <p:cTn id="37" dur="26">
                                          <p:stCondLst>
                                            <p:cond delay="1808"/>
                                          </p:stCondLst>
                                        </p:cTn>
                                        <p:tgtEl>
                                          <p:spTgt spid="6"/>
                                        </p:tgtEl>
                                      </p:cBhvr>
                                      <p:to x="100000" y="95000"/>
                                    </p:animScale>
                                    <p:animScale>
                                      <p:cBhvr>
                                        <p:cTn id="38"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Rectangle 2"/>
          <p:cNvSpPr/>
          <p:nvPr/>
        </p:nvSpPr>
        <p:spPr>
          <a:xfrm>
            <a:off x="146304" y="158496"/>
            <a:ext cx="11899392" cy="653491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Rounded Rectangle 3"/>
          <p:cNvSpPr/>
          <p:nvPr/>
        </p:nvSpPr>
        <p:spPr>
          <a:xfrm>
            <a:off x="4279392" y="475488"/>
            <a:ext cx="2657856" cy="59740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200" dirty="0" smtClean="0"/>
              <a:t>বাড়ীর কাজ</a:t>
            </a:r>
            <a:endParaRPr lang="en-US" sz="32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6352" y="1231392"/>
            <a:ext cx="6059424" cy="2926080"/>
          </a:xfrm>
          <a:prstGeom prst="rect">
            <a:avLst/>
          </a:prstGeom>
          <a:ln w="88900" cap="sq" cmpd="thickThin">
            <a:solidFill>
              <a:srgbClr val="000000"/>
            </a:solidFill>
            <a:prstDash val="solid"/>
            <a:miter lim="800000"/>
          </a:ln>
          <a:effectLst>
            <a:innerShdw blurRad="76200">
              <a:srgbClr val="000000"/>
            </a:innerShdw>
          </a:effectLst>
        </p:spPr>
      </p:pic>
      <p:sp>
        <p:nvSpPr>
          <p:cNvPr id="6" name="Rounded Rectangle 5"/>
          <p:cNvSpPr/>
          <p:nvPr/>
        </p:nvSpPr>
        <p:spPr>
          <a:xfrm>
            <a:off x="2340864" y="4559808"/>
            <a:ext cx="7461504" cy="124358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200" dirty="0" smtClean="0"/>
              <a:t>“এবারের সংগ্রাম স্বাধীনতার সংগ্রাম” কথাটি বিশ্লেষন করে নিজের ভাষায় লিখ ?</a:t>
            </a:r>
            <a:endParaRPr lang="en-US" sz="3200" dirty="0"/>
          </a:p>
        </p:txBody>
      </p:sp>
    </p:spTree>
    <p:extLst>
      <p:ext uri="{BB962C8B-B14F-4D97-AF65-F5344CB8AC3E}">
        <p14:creationId xmlns:p14="http://schemas.microsoft.com/office/powerpoint/2010/main" val="2012208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ipe(down)">
                                      <p:cBhvr>
                                        <p:cTn id="43" dur="580">
                                          <p:stCondLst>
                                            <p:cond delay="0"/>
                                          </p:stCondLst>
                                        </p:cTn>
                                        <p:tgtEl>
                                          <p:spTgt spid="6"/>
                                        </p:tgtEl>
                                      </p:cBhvr>
                                    </p:animEffect>
                                    <p:anim calcmode="lin" valueType="num">
                                      <p:cBhvr>
                                        <p:cTn id="4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9" dur="26">
                                          <p:stCondLst>
                                            <p:cond delay="650"/>
                                          </p:stCondLst>
                                        </p:cTn>
                                        <p:tgtEl>
                                          <p:spTgt spid="6"/>
                                        </p:tgtEl>
                                      </p:cBhvr>
                                      <p:to x="100000" y="60000"/>
                                    </p:animScale>
                                    <p:animScale>
                                      <p:cBhvr>
                                        <p:cTn id="50" dur="166" decel="50000">
                                          <p:stCondLst>
                                            <p:cond delay="676"/>
                                          </p:stCondLst>
                                        </p:cTn>
                                        <p:tgtEl>
                                          <p:spTgt spid="6"/>
                                        </p:tgtEl>
                                      </p:cBhvr>
                                      <p:to x="100000" y="100000"/>
                                    </p:animScale>
                                    <p:animScale>
                                      <p:cBhvr>
                                        <p:cTn id="51" dur="26">
                                          <p:stCondLst>
                                            <p:cond delay="1312"/>
                                          </p:stCondLst>
                                        </p:cTn>
                                        <p:tgtEl>
                                          <p:spTgt spid="6"/>
                                        </p:tgtEl>
                                      </p:cBhvr>
                                      <p:to x="100000" y="80000"/>
                                    </p:animScale>
                                    <p:animScale>
                                      <p:cBhvr>
                                        <p:cTn id="52" dur="166" decel="50000">
                                          <p:stCondLst>
                                            <p:cond delay="1338"/>
                                          </p:stCondLst>
                                        </p:cTn>
                                        <p:tgtEl>
                                          <p:spTgt spid="6"/>
                                        </p:tgtEl>
                                      </p:cBhvr>
                                      <p:to x="100000" y="100000"/>
                                    </p:animScale>
                                    <p:animScale>
                                      <p:cBhvr>
                                        <p:cTn id="53" dur="26">
                                          <p:stCondLst>
                                            <p:cond delay="1642"/>
                                          </p:stCondLst>
                                        </p:cTn>
                                        <p:tgtEl>
                                          <p:spTgt spid="6"/>
                                        </p:tgtEl>
                                      </p:cBhvr>
                                      <p:to x="100000" y="90000"/>
                                    </p:animScale>
                                    <p:animScale>
                                      <p:cBhvr>
                                        <p:cTn id="54" dur="166" decel="50000">
                                          <p:stCondLst>
                                            <p:cond delay="1668"/>
                                          </p:stCondLst>
                                        </p:cTn>
                                        <p:tgtEl>
                                          <p:spTgt spid="6"/>
                                        </p:tgtEl>
                                      </p:cBhvr>
                                      <p:to x="100000" y="100000"/>
                                    </p:animScale>
                                    <p:animScale>
                                      <p:cBhvr>
                                        <p:cTn id="55" dur="26">
                                          <p:stCondLst>
                                            <p:cond delay="1808"/>
                                          </p:stCondLst>
                                        </p:cTn>
                                        <p:tgtEl>
                                          <p:spTgt spid="6"/>
                                        </p:tgtEl>
                                      </p:cBhvr>
                                      <p:to x="100000" y="95000"/>
                                    </p:animScale>
                                    <p:animScale>
                                      <p:cBhvr>
                                        <p:cTn id="56"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Rectangle 2"/>
          <p:cNvSpPr/>
          <p:nvPr/>
        </p:nvSpPr>
        <p:spPr>
          <a:xfrm>
            <a:off x="121920" y="134112"/>
            <a:ext cx="11887200" cy="66324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9600" dirty="0" smtClean="0"/>
              <a:t>ধন্যবাদ</a:t>
            </a:r>
          </a:p>
          <a:p>
            <a:pPr algn="ctr"/>
            <a:endParaRPr lang="bn-IN" sz="9600" dirty="0"/>
          </a:p>
          <a:p>
            <a:pPr algn="ctr"/>
            <a:r>
              <a:rPr lang="bn-IN" sz="9600" dirty="0" smtClean="0"/>
              <a:t> </a:t>
            </a:r>
          </a:p>
          <a:p>
            <a:pPr algn="ctr"/>
            <a:r>
              <a:rPr lang="bn-IN" sz="4400" dirty="0" smtClean="0"/>
              <a:t>                                     আবার দেখা হবে------</a:t>
            </a:r>
            <a:endParaRPr lang="en-US" sz="4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0865" y="2357437"/>
            <a:ext cx="3291839" cy="3929063"/>
          </a:xfrm>
          <a:prstGeom prst="ellipse">
            <a:avLst/>
          </a:prstGeom>
          <a:ln>
            <a:noFill/>
          </a:ln>
          <a:effectLst>
            <a:softEdge rad="112500"/>
          </a:effectLst>
        </p:spPr>
      </p:pic>
    </p:spTree>
    <p:extLst>
      <p:ext uri="{BB962C8B-B14F-4D97-AF65-F5344CB8AC3E}">
        <p14:creationId xmlns:p14="http://schemas.microsoft.com/office/powerpoint/2010/main" val="1694111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2000"/>
                                        <p:tgtEl>
                                          <p:spTgt spid="4"/>
                                        </p:tgtEl>
                                      </p:cBhvr>
                                    </p:animEffect>
                                    <p:anim calcmode="lin" valueType="num">
                                      <p:cBhvr>
                                        <p:cTn id="26" dur="2000" fill="hold"/>
                                        <p:tgtEl>
                                          <p:spTgt spid="4"/>
                                        </p:tgtEl>
                                        <p:attrNameLst>
                                          <p:attrName>ppt_w</p:attrName>
                                        </p:attrNameLst>
                                      </p:cBhvr>
                                      <p:tavLst>
                                        <p:tav tm="0" fmla="#ppt_w*sin(2.5*pi*$)">
                                          <p:val>
                                            <p:fltVal val="0"/>
                                          </p:val>
                                        </p:tav>
                                        <p:tav tm="100000">
                                          <p:val>
                                            <p:fltVal val="1"/>
                                          </p:val>
                                        </p:tav>
                                      </p:tavLst>
                                    </p:anim>
                                    <p:anim calcmode="lin" valueType="num">
                                      <p:cBhvr>
                                        <p:cTn id="27"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wipe(down)">
                                      <p:cBhvr>
                                        <p:cTn id="32" dur="580">
                                          <p:stCondLst>
                                            <p:cond delay="0"/>
                                          </p:stCondLst>
                                        </p:cTn>
                                        <p:tgtEl>
                                          <p:spTgt spid="3">
                                            <p:txEl>
                                              <p:pRg st="3" end="3"/>
                                            </p:txEl>
                                          </p:spTgt>
                                        </p:tgtEl>
                                      </p:cBhvr>
                                    </p:animEffect>
                                    <p:anim calcmode="lin" valueType="num">
                                      <p:cBhvr>
                                        <p:cTn id="33"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3">
                                            <p:txEl>
                                              <p:pRg st="3" end="3"/>
                                            </p:txEl>
                                          </p:spTgt>
                                        </p:tgtEl>
                                      </p:cBhvr>
                                      <p:to x="100000" y="60000"/>
                                    </p:animScale>
                                    <p:animScale>
                                      <p:cBhvr>
                                        <p:cTn id="39" dur="166" decel="50000">
                                          <p:stCondLst>
                                            <p:cond delay="676"/>
                                          </p:stCondLst>
                                        </p:cTn>
                                        <p:tgtEl>
                                          <p:spTgt spid="3">
                                            <p:txEl>
                                              <p:pRg st="3" end="3"/>
                                            </p:txEl>
                                          </p:spTgt>
                                        </p:tgtEl>
                                      </p:cBhvr>
                                      <p:to x="100000" y="100000"/>
                                    </p:animScale>
                                    <p:animScale>
                                      <p:cBhvr>
                                        <p:cTn id="40" dur="26">
                                          <p:stCondLst>
                                            <p:cond delay="1312"/>
                                          </p:stCondLst>
                                        </p:cTn>
                                        <p:tgtEl>
                                          <p:spTgt spid="3">
                                            <p:txEl>
                                              <p:pRg st="3" end="3"/>
                                            </p:txEl>
                                          </p:spTgt>
                                        </p:tgtEl>
                                      </p:cBhvr>
                                      <p:to x="100000" y="80000"/>
                                    </p:animScale>
                                    <p:animScale>
                                      <p:cBhvr>
                                        <p:cTn id="41" dur="166" decel="50000">
                                          <p:stCondLst>
                                            <p:cond delay="1338"/>
                                          </p:stCondLst>
                                        </p:cTn>
                                        <p:tgtEl>
                                          <p:spTgt spid="3">
                                            <p:txEl>
                                              <p:pRg st="3" end="3"/>
                                            </p:txEl>
                                          </p:spTgt>
                                        </p:tgtEl>
                                      </p:cBhvr>
                                      <p:to x="100000" y="100000"/>
                                    </p:animScale>
                                    <p:animScale>
                                      <p:cBhvr>
                                        <p:cTn id="42" dur="26">
                                          <p:stCondLst>
                                            <p:cond delay="1642"/>
                                          </p:stCondLst>
                                        </p:cTn>
                                        <p:tgtEl>
                                          <p:spTgt spid="3">
                                            <p:txEl>
                                              <p:pRg st="3" end="3"/>
                                            </p:txEl>
                                          </p:spTgt>
                                        </p:tgtEl>
                                      </p:cBhvr>
                                      <p:to x="100000" y="90000"/>
                                    </p:animScale>
                                    <p:animScale>
                                      <p:cBhvr>
                                        <p:cTn id="43" dur="166" decel="50000">
                                          <p:stCondLst>
                                            <p:cond delay="1668"/>
                                          </p:stCondLst>
                                        </p:cTn>
                                        <p:tgtEl>
                                          <p:spTgt spid="3">
                                            <p:txEl>
                                              <p:pRg st="3" end="3"/>
                                            </p:txEl>
                                          </p:spTgt>
                                        </p:tgtEl>
                                      </p:cBhvr>
                                      <p:to x="100000" y="100000"/>
                                    </p:animScale>
                                    <p:animScale>
                                      <p:cBhvr>
                                        <p:cTn id="44" dur="26">
                                          <p:stCondLst>
                                            <p:cond delay="1808"/>
                                          </p:stCondLst>
                                        </p:cTn>
                                        <p:tgtEl>
                                          <p:spTgt spid="3">
                                            <p:txEl>
                                              <p:pRg st="3" end="3"/>
                                            </p:txEl>
                                          </p:spTgt>
                                        </p:tgtEl>
                                      </p:cBhvr>
                                      <p:to x="100000" y="95000"/>
                                    </p:animScale>
                                    <p:animScale>
                                      <p:cBhvr>
                                        <p:cTn id="45"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Rectangle 2"/>
          <p:cNvSpPr/>
          <p:nvPr/>
        </p:nvSpPr>
        <p:spPr>
          <a:xfrm>
            <a:off x="134112" y="134112"/>
            <a:ext cx="11923776" cy="657148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4000" dirty="0" err="1" smtClean="0"/>
              <a:t>আজকের</a:t>
            </a:r>
            <a:r>
              <a:rPr lang="en-US" sz="4000" dirty="0" smtClean="0"/>
              <a:t> </a:t>
            </a:r>
            <a:r>
              <a:rPr lang="en-US" sz="4000" dirty="0" err="1" smtClean="0"/>
              <a:t>মাল্টিমিডিয়া</a:t>
            </a:r>
            <a:r>
              <a:rPr lang="en-US" sz="4000" dirty="0" smtClean="0"/>
              <a:t> </a:t>
            </a:r>
            <a:r>
              <a:rPr lang="en-US" sz="4000" dirty="0" err="1" smtClean="0"/>
              <a:t>ক্লাসে</a:t>
            </a:r>
            <a:endParaRPr lang="bn-IN" sz="4000" dirty="0" smtClean="0"/>
          </a:p>
          <a:p>
            <a:pPr algn="ctr"/>
            <a:endParaRPr lang="bn-IN" sz="4000" dirty="0"/>
          </a:p>
          <a:p>
            <a:pPr algn="ctr"/>
            <a:endParaRPr lang="bn-IN" sz="4000" dirty="0" smtClean="0"/>
          </a:p>
          <a:p>
            <a:pPr algn="ctr"/>
            <a:endParaRPr lang="bn-IN" sz="4000" dirty="0"/>
          </a:p>
          <a:p>
            <a:pPr algn="ctr"/>
            <a:endParaRPr lang="bn-IN" sz="4000" dirty="0" smtClean="0"/>
          </a:p>
          <a:p>
            <a:pPr algn="ctr"/>
            <a:r>
              <a:rPr lang="en-US" sz="4000" dirty="0" smtClean="0"/>
              <a:t>  </a:t>
            </a:r>
          </a:p>
          <a:p>
            <a:pPr algn="ctr"/>
            <a:r>
              <a:rPr lang="en-US" sz="115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স্বাগতম</a:t>
            </a:r>
            <a:r>
              <a:rPr lang="en-US" sz="115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endParaRPr lang="en-US" sz="115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6768" y="1499617"/>
            <a:ext cx="5913119" cy="3000946"/>
          </a:xfrm>
          <a:prstGeom prst="ellipse">
            <a:avLst/>
          </a:prstGeom>
          <a:ln>
            <a:noFill/>
          </a:ln>
          <a:effectLst>
            <a:softEdge rad="112500"/>
          </a:effectLst>
        </p:spPr>
      </p:pic>
    </p:spTree>
    <p:extLst>
      <p:ext uri="{BB962C8B-B14F-4D97-AF65-F5344CB8AC3E}">
        <p14:creationId xmlns:p14="http://schemas.microsoft.com/office/powerpoint/2010/main" val="32266177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80">
                                          <p:stCondLst>
                                            <p:cond delay="0"/>
                                          </p:stCondLst>
                                        </p:cTn>
                                        <p:tgtEl>
                                          <p:spTgt spid="4"/>
                                        </p:tgtEl>
                                      </p:cBhvr>
                                    </p:animEffect>
                                    <p:anim calcmode="lin" valueType="num">
                                      <p:cBhvr>
                                        <p:cTn id="2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gtEl>
                                      </p:cBhvr>
                                      <p:to x="100000" y="60000"/>
                                    </p:animScale>
                                    <p:animScale>
                                      <p:cBhvr>
                                        <p:cTn id="32" dur="166" decel="50000">
                                          <p:stCondLst>
                                            <p:cond delay="676"/>
                                          </p:stCondLst>
                                        </p:cTn>
                                        <p:tgtEl>
                                          <p:spTgt spid="4"/>
                                        </p:tgtEl>
                                      </p:cBhvr>
                                      <p:to x="100000" y="100000"/>
                                    </p:animScale>
                                    <p:animScale>
                                      <p:cBhvr>
                                        <p:cTn id="33" dur="26">
                                          <p:stCondLst>
                                            <p:cond delay="1312"/>
                                          </p:stCondLst>
                                        </p:cTn>
                                        <p:tgtEl>
                                          <p:spTgt spid="4"/>
                                        </p:tgtEl>
                                      </p:cBhvr>
                                      <p:to x="100000" y="80000"/>
                                    </p:animScale>
                                    <p:animScale>
                                      <p:cBhvr>
                                        <p:cTn id="34" dur="166" decel="50000">
                                          <p:stCondLst>
                                            <p:cond delay="1338"/>
                                          </p:stCondLst>
                                        </p:cTn>
                                        <p:tgtEl>
                                          <p:spTgt spid="4"/>
                                        </p:tgtEl>
                                      </p:cBhvr>
                                      <p:to x="100000" y="100000"/>
                                    </p:animScale>
                                    <p:animScale>
                                      <p:cBhvr>
                                        <p:cTn id="35" dur="26">
                                          <p:stCondLst>
                                            <p:cond delay="1642"/>
                                          </p:stCondLst>
                                        </p:cTn>
                                        <p:tgtEl>
                                          <p:spTgt spid="4"/>
                                        </p:tgtEl>
                                      </p:cBhvr>
                                      <p:to x="100000" y="90000"/>
                                    </p:animScale>
                                    <p:animScale>
                                      <p:cBhvr>
                                        <p:cTn id="36" dur="166" decel="50000">
                                          <p:stCondLst>
                                            <p:cond delay="1668"/>
                                          </p:stCondLst>
                                        </p:cTn>
                                        <p:tgtEl>
                                          <p:spTgt spid="4"/>
                                        </p:tgtEl>
                                      </p:cBhvr>
                                      <p:to x="100000" y="100000"/>
                                    </p:animScale>
                                    <p:animScale>
                                      <p:cBhvr>
                                        <p:cTn id="37" dur="26">
                                          <p:stCondLst>
                                            <p:cond delay="1808"/>
                                          </p:stCondLst>
                                        </p:cTn>
                                        <p:tgtEl>
                                          <p:spTgt spid="4"/>
                                        </p:tgtEl>
                                      </p:cBhvr>
                                      <p:to x="100000" y="95000"/>
                                    </p:animScale>
                                    <p:animScale>
                                      <p:cBhvr>
                                        <p:cTn id="38" dur="166" decel="50000">
                                          <p:stCondLst>
                                            <p:cond delay="1834"/>
                                          </p:stCondLst>
                                        </p:cTn>
                                        <p:tgtEl>
                                          <p:spTgt spid="4"/>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wipe(down)">
                                      <p:cBhvr>
                                        <p:cTn id="43" dur="580">
                                          <p:stCondLst>
                                            <p:cond delay="0"/>
                                          </p:stCondLst>
                                        </p:cTn>
                                        <p:tgtEl>
                                          <p:spTgt spid="3">
                                            <p:txEl>
                                              <p:pRg st="6" end="6"/>
                                            </p:txEl>
                                          </p:spTgt>
                                        </p:tgtEl>
                                      </p:cBhvr>
                                    </p:animEffect>
                                    <p:anim calcmode="lin" valueType="num">
                                      <p:cBhvr>
                                        <p:cTn id="44"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6" end="6"/>
                                            </p:txEl>
                                          </p:spTgt>
                                        </p:tgtEl>
                                      </p:cBhvr>
                                      <p:to x="100000" y="60000"/>
                                    </p:animScale>
                                    <p:animScale>
                                      <p:cBhvr>
                                        <p:cTn id="50" dur="166" decel="50000">
                                          <p:stCondLst>
                                            <p:cond delay="676"/>
                                          </p:stCondLst>
                                        </p:cTn>
                                        <p:tgtEl>
                                          <p:spTgt spid="3">
                                            <p:txEl>
                                              <p:pRg st="6" end="6"/>
                                            </p:txEl>
                                          </p:spTgt>
                                        </p:tgtEl>
                                      </p:cBhvr>
                                      <p:to x="100000" y="100000"/>
                                    </p:animScale>
                                    <p:animScale>
                                      <p:cBhvr>
                                        <p:cTn id="51" dur="26">
                                          <p:stCondLst>
                                            <p:cond delay="1312"/>
                                          </p:stCondLst>
                                        </p:cTn>
                                        <p:tgtEl>
                                          <p:spTgt spid="3">
                                            <p:txEl>
                                              <p:pRg st="6" end="6"/>
                                            </p:txEl>
                                          </p:spTgt>
                                        </p:tgtEl>
                                      </p:cBhvr>
                                      <p:to x="100000" y="80000"/>
                                    </p:animScale>
                                    <p:animScale>
                                      <p:cBhvr>
                                        <p:cTn id="52" dur="166" decel="50000">
                                          <p:stCondLst>
                                            <p:cond delay="1338"/>
                                          </p:stCondLst>
                                        </p:cTn>
                                        <p:tgtEl>
                                          <p:spTgt spid="3">
                                            <p:txEl>
                                              <p:pRg st="6" end="6"/>
                                            </p:txEl>
                                          </p:spTgt>
                                        </p:tgtEl>
                                      </p:cBhvr>
                                      <p:to x="100000" y="100000"/>
                                    </p:animScale>
                                    <p:animScale>
                                      <p:cBhvr>
                                        <p:cTn id="53" dur="26">
                                          <p:stCondLst>
                                            <p:cond delay="1642"/>
                                          </p:stCondLst>
                                        </p:cTn>
                                        <p:tgtEl>
                                          <p:spTgt spid="3">
                                            <p:txEl>
                                              <p:pRg st="6" end="6"/>
                                            </p:txEl>
                                          </p:spTgt>
                                        </p:tgtEl>
                                      </p:cBhvr>
                                      <p:to x="100000" y="90000"/>
                                    </p:animScale>
                                    <p:animScale>
                                      <p:cBhvr>
                                        <p:cTn id="54" dur="166" decel="50000">
                                          <p:stCondLst>
                                            <p:cond delay="1668"/>
                                          </p:stCondLst>
                                        </p:cTn>
                                        <p:tgtEl>
                                          <p:spTgt spid="3">
                                            <p:txEl>
                                              <p:pRg st="6" end="6"/>
                                            </p:txEl>
                                          </p:spTgt>
                                        </p:tgtEl>
                                      </p:cBhvr>
                                      <p:to x="100000" y="100000"/>
                                    </p:animScale>
                                    <p:animScale>
                                      <p:cBhvr>
                                        <p:cTn id="55" dur="26">
                                          <p:stCondLst>
                                            <p:cond delay="1808"/>
                                          </p:stCondLst>
                                        </p:cTn>
                                        <p:tgtEl>
                                          <p:spTgt spid="3">
                                            <p:txEl>
                                              <p:pRg st="6" end="6"/>
                                            </p:txEl>
                                          </p:spTgt>
                                        </p:tgtEl>
                                      </p:cBhvr>
                                      <p:to x="100000" y="95000"/>
                                    </p:animScale>
                                    <p:animScale>
                                      <p:cBhvr>
                                        <p:cTn id="56"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Rectangle 2"/>
          <p:cNvSpPr/>
          <p:nvPr/>
        </p:nvSpPr>
        <p:spPr>
          <a:xfrm>
            <a:off x="134112" y="146304"/>
            <a:ext cx="11899392" cy="655929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Down Ribbon 3"/>
          <p:cNvSpPr/>
          <p:nvPr/>
        </p:nvSpPr>
        <p:spPr>
          <a:xfrm>
            <a:off x="3828288" y="292608"/>
            <a:ext cx="4486656" cy="694944"/>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t>পরিচিতি</a:t>
            </a:r>
            <a:endParaRPr lang="en-US" sz="2800" dirty="0"/>
          </a:p>
        </p:txBody>
      </p:sp>
      <p:sp>
        <p:nvSpPr>
          <p:cNvPr id="5" name="Flowchart: Alternate Process 4"/>
          <p:cNvSpPr/>
          <p:nvPr/>
        </p:nvSpPr>
        <p:spPr>
          <a:xfrm>
            <a:off x="280416" y="2791968"/>
            <a:ext cx="5242560" cy="3779520"/>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4000" dirty="0" err="1" smtClean="0"/>
              <a:t>মিনতী</a:t>
            </a:r>
            <a:r>
              <a:rPr lang="en-US" sz="4000" dirty="0" smtClean="0"/>
              <a:t> </a:t>
            </a:r>
            <a:r>
              <a:rPr lang="en-US" sz="4000" dirty="0" err="1" smtClean="0"/>
              <a:t>রানী</a:t>
            </a:r>
            <a:r>
              <a:rPr lang="en-US" sz="4000" dirty="0" smtClean="0"/>
              <a:t> </a:t>
            </a:r>
            <a:r>
              <a:rPr lang="en-US" sz="4000" dirty="0" err="1" smtClean="0"/>
              <a:t>ঘোষ</a:t>
            </a:r>
            <a:r>
              <a:rPr lang="en-US" sz="4000" dirty="0" smtClean="0"/>
              <a:t> </a:t>
            </a:r>
            <a:r>
              <a:rPr lang="bn-IN" sz="4000" dirty="0" smtClean="0"/>
              <a:t> </a:t>
            </a:r>
            <a:r>
              <a:rPr lang="bn-IN" sz="3200" dirty="0" smtClean="0"/>
              <a:t>সহকারী শিক্ষক </a:t>
            </a:r>
          </a:p>
          <a:p>
            <a:pPr algn="ctr"/>
            <a:r>
              <a:rPr lang="en-US" sz="3200" dirty="0" err="1" smtClean="0"/>
              <a:t>কাউয়ামারী</a:t>
            </a:r>
            <a:r>
              <a:rPr lang="en-US" sz="3200" dirty="0" smtClean="0"/>
              <a:t> </a:t>
            </a:r>
            <a:r>
              <a:rPr lang="en-US" sz="3200" dirty="0" err="1" smtClean="0"/>
              <a:t>আপ্তার</a:t>
            </a:r>
            <a:r>
              <a:rPr lang="en-US" sz="3200" dirty="0" smtClean="0"/>
              <a:t> </a:t>
            </a:r>
            <a:r>
              <a:rPr lang="en-US" sz="3200" dirty="0" err="1" smtClean="0"/>
              <a:t>উদ্দিন</a:t>
            </a:r>
            <a:r>
              <a:rPr lang="en-US" sz="3200" dirty="0" smtClean="0"/>
              <a:t> </a:t>
            </a:r>
            <a:r>
              <a:rPr lang="en-US" sz="3200" dirty="0" err="1" smtClean="0"/>
              <a:t>প্রধান</a:t>
            </a:r>
            <a:r>
              <a:rPr lang="bn-IN" sz="3200" dirty="0" smtClean="0"/>
              <a:t> </a:t>
            </a:r>
            <a:r>
              <a:rPr lang="bn-IN" sz="3200" dirty="0" smtClean="0"/>
              <a:t>উচ্চ বিদ্যালয়, </a:t>
            </a:r>
          </a:p>
          <a:p>
            <a:pPr algn="ctr"/>
            <a:r>
              <a:rPr lang="bn-IN" sz="3200" dirty="0" smtClean="0"/>
              <a:t>পাটগ্রাম, লালমনিরহাট। মোবাইলঃ </a:t>
            </a:r>
            <a:r>
              <a:rPr lang="bn-IN" sz="3200" dirty="0" smtClean="0"/>
              <a:t>০১৭</a:t>
            </a:r>
            <a:r>
              <a:rPr lang="en-US" sz="3200" dirty="0" smtClean="0"/>
              <a:t>১৮২৮৭৭৮২</a:t>
            </a:r>
            <a:endParaRPr lang="en-US" sz="3200" dirty="0"/>
          </a:p>
        </p:txBody>
      </p:sp>
      <p:sp>
        <p:nvSpPr>
          <p:cNvPr id="6" name="Flowchart: Alternate Process 5"/>
          <p:cNvSpPr/>
          <p:nvPr/>
        </p:nvSpPr>
        <p:spPr>
          <a:xfrm>
            <a:off x="7632192" y="2791968"/>
            <a:ext cx="4279392" cy="3779520"/>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4000" dirty="0" smtClean="0"/>
              <a:t>বিষয়ঃ</a:t>
            </a:r>
            <a:r>
              <a:rPr lang="bn-IN" sz="3600" dirty="0" smtClean="0"/>
              <a:t>সাহিত্য কণিকা (গদ্যাংশ) </a:t>
            </a:r>
            <a:r>
              <a:rPr lang="bn-IN" sz="3200" dirty="0" smtClean="0"/>
              <a:t>অষ্টম শ্রেণি </a:t>
            </a:r>
            <a:endParaRPr lang="bn-IN" sz="3600" dirty="0" smtClean="0"/>
          </a:p>
          <a:p>
            <a:pPr algn="ctr"/>
            <a:r>
              <a:rPr lang="bn-IN" sz="3200" dirty="0" smtClean="0"/>
              <a:t>সময়ঃ ৪৫ মিনিট</a:t>
            </a:r>
            <a:endParaRPr lang="en-US" sz="3200"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57088" y="3060192"/>
            <a:ext cx="1816608" cy="351129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42197" y="1133857"/>
            <a:ext cx="2589995" cy="1792223"/>
          </a:xfrm>
          <a:prstGeom prst="ellipse">
            <a:avLst/>
          </a:prstGeom>
          <a:ln>
            <a:noFill/>
          </a:ln>
          <a:effectLst>
            <a:softEdge rad="112500"/>
          </a:effectLst>
        </p:spPr>
      </p:pic>
    </p:spTree>
    <p:extLst>
      <p:ext uri="{BB962C8B-B14F-4D97-AF65-F5344CB8AC3E}">
        <p14:creationId xmlns:p14="http://schemas.microsoft.com/office/powerpoint/2010/main" val="367984899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ipe(down)">
                                      <p:cBhvr>
                                        <p:cTn id="43" dur="580">
                                          <p:stCondLst>
                                            <p:cond delay="0"/>
                                          </p:stCondLst>
                                        </p:cTn>
                                        <p:tgtEl>
                                          <p:spTgt spid="6"/>
                                        </p:tgtEl>
                                      </p:cBhvr>
                                    </p:animEffect>
                                    <p:anim calcmode="lin" valueType="num">
                                      <p:cBhvr>
                                        <p:cTn id="4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9" dur="26">
                                          <p:stCondLst>
                                            <p:cond delay="650"/>
                                          </p:stCondLst>
                                        </p:cTn>
                                        <p:tgtEl>
                                          <p:spTgt spid="6"/>
                                        </p:tgtEl>
                                      </p:cBhvr>
                                      <p:to x="100000" y="60000"/>
                                    </p:animScale>
                                    <p:animScale>
                                      <p:cBhvr>
                                        <p:cTn id="50" dur="166" decel="50000">
                                          <p:stCondLst>
                                            <p:cond delay="676"/>
                                          </p:stCondLst>
                                        </p:cTn>
                                        <p:tgtEl>
                                          <p:spTgt spid="6"/>
                                        </p:tgtEl>
                                      </p:cBhvr>
                                      <p:to x="100000" y="100000"/>
                                    </p:animScale>
                                    <p:animScale>
                                      <p:cBhvr>
                                        <p:cTn id="51" dur="26">
                                          <p:stCondLst>
                                            <p:cond delay="1312"/>
                                          </p:stCondLst>
                                        </p:cTn>
                                        <p:tgtEl>
                                          <p:spTgt spid="6"/>
                                        </p:tgtEl>
                                      </p:cBhvr>
                                      <p:to x="100000" y="80000"/>
                                    </p:animScale>
                                    <p:animScale>
                                      <p:cBhvr>
                                        <p:cTn id="52" dur="166" decel="50000">
                                          <p:stCondLst>
                                            <p:cond delay="1338"/>
                                          </p:stCondLst>
                                        </p:cTn>
                                        <p:tgtEl>
                                          <p:spTgt spid="6"/>
                                        </p:tgtEl>
                                      </p:cBhvr>
                                      <p:to x="100000" y="100000"/>
                                    </p:animScale>
                                    <p:animScale>
                                      <p:cBhvr>
                                        <p:cTn id="53" dur="26">
                                          <p:stCondLst>
                                            <p:cond delay="1642"/>
                                          </p:stCondLst>
                                        </p:cTn>
                                        <p:tgtEl>
                                          <p:spTgt spid="6"/>
                                        </p:tgtEl>
                                      </p:cBhvr>
                                      <p:to x="100000" y="90000"/>
                                    </p:animScale>
                                    <p:animScale>
                                      <p:cBhvr>
                                        <p:cTn id="54" dur="166" decel="50000">
                                          <p:stCondLst>
                                            <p:cond delay="1668"/>
                                          </p:stCondLst>
                                        </p:cTn>
                                        <p:tgtEl>
                                          <p:spTgt spid="6"/>
                                        </p:tgtEl>
                                      </p:cBhvr>
                                      <p:to x="100000" y="100000"/>
                                    </p:animScale>
                                    <p:animScale>
                                      <p:cBhvr>
                                        <p:cTn id="55" dur="26">
                                          <p:stCondLst>
                                            <p:cond delay="1808"/>
                                          </p:stCondLst>
                                        </p:cTn>
                                        <p:tgtEl>
                                          <p:spTgt spid="6"/>
                                        </p:tgtEl>
                                      </p:cBhvr>
                                      <p:to x="100000" y="95000"/>
                                    </p:animScale>
                                    <p:animScale>
                                      <p:cBhvr>
                                        <p:cTn id="56" dur="166" decel="50000">
                                          <p:stCondLst>
                                            <p:cond delay="1834"/>
                                          </p:stCondLst>
                                        </p:cTn>
                                        <p:tgtEl>
                                          <p:spTgt spid="6"/>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45" presetClass="entr" presetSubtype="0" fill="hold" nodeType="clickEffect">
                                  <p:stCondLst>
                                    <p:cond delay="0"/>
                                  </p:stCondLst>
                                  <p:childTnLst>
                                    <p:set>
                                      <p:cBhvr>
                                        <p:cTn id="60" dur="1" fill="hold">
                                          <p:stCondLst>
                                            <p:cond delay="0"/>
                                          </p:stCondLst>
                                        </p:cTn>
                                        <p:tgtEl>
                                          <p:spTgt spid="7"/>
                                        </p:tgtEl>
                                        <p:attrNameLst>
                                          <p:attrName>style.visibility</p:attrName>
                                        </p:attrNameLst>
                                      </p:cBhvr>
                                      <p:to>
                                        <p:strVal val="visible"/>
                                      </p:to>
                                    </p:set>
                                    <p:animEffect transition="in" filter="fade">
                                      <p:cBhvr>
                                        <p:cTn id="61" dur="2000"/>
                                        <p:tgtEl>
                                          <p:spTgt spid="7"/>
                                        </p:tgtEl>
                                      </p:cBhvr>
                                    </p:animEffect>
                                    <p:anim calcmode="lin" valueType="num">
                                      <p:cBhvr>
                                        <p:cTn id="62" dur="2000" fill="hold"/>
                                        <p:tgtEl>
                                          <p:spTgt spid="7"/>
                                        </p:tgtEl>
                                        <p:attrNameLst>
                                          <p:attrName>ppt_w</p:attrName>
                                        </p:attrNameLst>
                                      </p:cBhvr>
                                      <p:tavLst>
                                        <p:tav tm="0" fmla="#ppt_w*sin(2.5*pi*$)">
                                          <p:val>
                                            <p:fltVal val="0"/>
                                          </p:val>
                                        </p:tav>
                                        <p:tav tm="100000">
                                          <p:val>
                                            <p:fltVal val="1"/>
                                          </p:val>
                                        </p:tav>
                                      </p:tavLst>
                                    </p:anim>
                                    <p:anim calcmode="lin" valueType="num">
                                      <p:cBhvr>
                                        <p:cTn id="63"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nodeType="clickEffect">
                                  <p:stCondLst>
                                    <p:cond delay="0"/>
                                  </p:stCondLst>
                                  <p:childTnLst>
                                    <p:set>
                                      <p:cBhvr>
                                        <p:cTn id="67" dur="1" fill="hold">
                                          <p:stCondLst>
                                            <p:cond delay="0"/>
                                          </p:stCondLst>
                                        </p:cTn>
                                        <p:tgtEl>
                                          <p:spTgt spid="9"/>
                                        </p:tgtEl>
                                        <p:attrNameLst>
                                          <p:attrName>style.visibility</p:attrName>
                                        </p:attrNameLst>
                                      </p:cBhvr>
                                      <p:to>
                                        <p:strVal val="visible"/>
                                      </p:to>
                                    </p:set>
                                    <p:anim calcmode="lin" valueType="num">
                                      <p:cBhvr additive="base">
                                        <p:cTn id="68" dur="500" fill="hold"/>
                                        <p:tgtEl>
                                          <p:spTgt spid="9"/>
                                        </p:tgtEl>
                                        <p:attrNameLst>
                                          <p:attrName>ppt_x</p:attrName>
                                        </p:attrNameLst>
                                      </p:cBhvr>
                                      <p:tavLst>
                                        <p:tav tm="0">
                                          <p:val>
                                            <p:strVal val="#ppt_x"/>
                                          </p:val>
                                        </p:tav>
                                        <p:tav tm="100000">
                                          <p:val>
                                            <p:strVal val="#ppt_x"/>
                                          </p:val>
                                        </p:tav>
                                      </p:tavLst>
                                    </p:anim>
                                    <p:anim calcmode="lin" valueType="num">
                                      <p:cBhvr additive="base">
                                        <p:cTn id="6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9494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Rectangle 2"/>
          <p:cNvSpPr/>
          <p:nvPr/>
        </p:nvSpPr>
        <p:spPr>
          <a:xfrm>
            <a:off x="121920" y="134112"/>
            <a:ext cx="11899392" cy="66324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0832" y="2129028"/>
            <a:ext cx="4998720" cy="3076956"/>
          </a:xfrm>
          <a:prstGeom prst="rect">
            <a:avLst/>
          </a:prstGeom>
          <a:ln w="88900" cap="sq" cmpd="thickThin">
            <a:solidFill>
              <a:srgbClr val="000000"/>
            </a:solidFill>
            <a:prstDash val="solid"/>
            <a:miter lim="800000"/>
          </a:ln>
          <a:effectLst>
            <a:innerShdw blurRad="76200">
              <a:srgbClr val="000000"/>
            </a:innerShdw>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32626" y="2129028"/>
            <a:ext cx="4915661" cy="3076956"/>
          </a:xfrm>
          <a:prstGeom prst="rect">
            <a:avLst/>
          </a:prstGeom>
          <a:ln w="88900" cap="sq" cmpd="thickThin">
            <a:solidFill>
              <a:srgbClr val="000000"/>
            </a:solidFill>
            <a:prstDash val="solid"/>
            <a:miter lim="800000"/>
          </a:ln>
          <a:effectLst>
            <a:innerShdw blurRad="76200">
              <a:srgbClr val="000000"/>
            </a:innerShdw>
          </a:effectLst>
        </p:spPr>
      </p:pic>
      <p:sp>
        <p:nvSpPr>
          <p:cNvPr id="6" name="Rounded Rectangle 5"/>
          <p:cNvSpPr/>
          <p:nvPr/>
        </p:nvSpPr>
        <p:spPr>
          <a:xfrm>
            <a:off x="1780032" y="524256"/>
            <a:ext cx="8863584" cy="65836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dirty="0" err="1" smtClean="0"/>
              <a:t>এই</a:t>
            </a:r>
            <a:r>
              <a:rPr lang="en-US" sz="3200" dirty="0" smtClean="0"/>
              <a:t> </a:t>
            </a:r>
            <a:r>
              <a:rPr lang="en-US" sz="3200" dirty="0" err="1" smtClean="0"/>
              <a:t>ছবিগুলো</a:t>
            </a:r>
            <a:r>
              <a:rPr lang="en-US" sz="3200" dirty="0" smtClean="0"/>
              <a:t> </a:t>
            </a:r>
            <a:r>
              <a:rPr lang="en-US" sz="3200" dirty="0" err="1" smtClean="0"/>
              <a:t>দেখ</a:t>
            </a:r>
            <a:r>
              <a:rPr lang="en-US" sz="3200" dirty="0" smtClean="0"/>
              <a:t> </a:t>
            </a:r>
            <a:r>
              <a:rPr lang="en-US" sz="3200" dirty="0" err="1" smtClean="0"/>
              <a:t>এবং</a:t>
            </a:r>
            <a:r>
              <a:rPr lang="en-US" sz="3200" dirty="0" smtClean="0"/>
              <a:t> </a:t>
            </a:r>
            <a:r>
              <a:rPr lang="en-US" sz="3200" dirty="0" err="1" smtClean="0"/>
              <a:t>ভেবে</a:t>
            </a:r>
            <a:r>
              <a:rPr lang="en-US" sz="3200" dirty="0" smtClean="0"/>
              <a:t> </a:t>
            </a:r>
            <a:r>
              <a:rPr lang="en-US" sz="3200" dirty="0" err="1" smtClean="0"/>
              <a:t>বলো</a:t>
            </a:r>
            <a:r>
              <a:rPr lang="en-US" sz="3200" dirty="0" smtClean="0"/>
              <a:t>  </a:t>
            </a:r>
            <a:r>
              <a:rPr lang="en-US" sz="3200" dirty="0" err="1" smtClean="0"/>
              <a:t>কিসের</a:t>
            </a:r>
            <a:r>
              <a:rPr lang="en-US" sz="3200" dirty="0" smtClean="0"/>
              <a:t> </a:t>
            </a:r>
            <a:r>
              <a:rPr lang="en-US" sz="3200" dirty="0" err="1" smtClean="0"/>
              <a:t>ছবি</a:t>
            </a:r>
            <a:r>
              <a:rPr lang="en-US" sz="3200" dirty="0" smtClean="0"/>
              <a:t> ?</a:t>
            </a:r>
            <a:endParaRPr lang="en-US" sz="3200" dirty="0"/>
          </a:p>
        </p:txBody>
      </p:sp>
      <p:sp>
        <p:nvSpPr>
          <p:cNvPr id="7" name="Rounded Rectangle 6"/>
          <p:cNvSpPr/>
          <p:nvPr/>
        </p:nvSpPr>
        <p:spPr>
          <a:xfrm>
            <a:off x="1207008" y="5567172"/>
            <a:ext cx="3681984" cy="58521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err="1" smtClean="0"/>
              <a:t>প্রতিবাদী</a:t>
            </a:r>
            <a:r>
              <a:rPr lang="en-US" sz="2800" dirty="0" smtClean="0"/>
              <a:t> </a:t>
            </a:r>
            <a:r>
              <a:rPr lang="en-US" sz="2800" dirty="0" err="1" smtClean="0"/>
              <a:t>নারীর</a:t>
            </a:r>
            <a:r>
              <a:rPr lang="bn-IN" sz="2800" dirty="0" smtClean="0"/>
              <a:t> মিছিল</a:t>
            </a:r>
            <a:endParaRPr lang="en-US" sz="2800" dirty="0"/>
          </a:p>
        </p:txBody>
      </p:sp>
      <p:sp>
        <p:nvSpPr>
          <p:cNvPr id="8" name="Rounded Rectangle 7"/>
          <p:cNvSpPr/>
          <p:nvPr/>
        </p:nvSpPr>
        <p:spPr>
          <a:xfrm>
            <a:off x="7315200" y="5596128"/>
            <a:ext cx="2889504" cy="55626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2800" dirty="0" smtClean="0"/>
              <a:t>পুলিশের লাঠিচার্চ</a:t>
            </a:r>
            <a:endParaRPr lang="en-US" sz="2800" dirty="0"/>
          </a:p>
        </p:txBody>
      </p:sp>
    </p:spTree>
    <p:extLst>
      <p:ext uri="{BB962C8B-B14F-4D97-AF65-F5344CB8AC3E}">
        <p14:creationId xmlns:p14="http://schemas.microsoft.com/office/powerpoint/2010/main" val="20125678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2000"/>
                                        <p:tgtEl>
                                          <p:spTgt spid="4"/>
                                        </p:tgtEl>
                                      </p:cBhvr>
                                    </p:animEffect>
                                    <p:anim calcmode="lin" valueType="num">
                                      <p:cBhvr>
                                        <p:cTn id="26" dur="2000" fill="hold"/>
                                        <p:tgtEl>
                                          <p:spTgt spid="4"/>
                                        </p:tgtEl>
                                        <p:attrNameLst>
                                          <p:attrName>ppt_w</p:attrName>
                                        </p:attrNameLst>
                                      </p:cBhvr>
                                      <p:tavLst>
                                        <p:tav tm="0" fmla="#ppt_w*sin(2.5*pi*$)">
                                          <p:val>
                                            <p:fltVal val="0"/>
                                          </p:val>
                                        </p:tav>
                                        <p:tav tm="100000">
                                          <p:val>
                                            <p:fltVal val="1"/>
                                          </p:val>
                                        </p:tav>
                                      </p:tavLst>
                                    </p:anim>
                                    <p:anim calcmode="lin" valueType="num">
                                      <p:cBhvr>
                                        <p:cTn id="27"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down)">
                                      <p:cBhvr>
                                        <p:cTn id="32" dur="580">
                                          <p:stCondLst>
                                            <p:cond delay="0"/>
                                          </p:stCondLst>
                                        </p:cTn>
                                        <p:tgtEl>
                                          <p:spTgt spid="7"/>
                                        </p:tgtEl>
                                      </p:cBhvr>
                                    </p:animEffect>
                                    <p:anim calcmode="lin" valueType="num">
                                      <p:cBhvr>
                                        <p:cTn id="33"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8" dur="26">
                                          <p:stCondLst>
                                            <p:cond delay="650"/>
                                          </p:stCondLst>
                                        </p:cTn>
                                        <p:tgtEl>
                                          <p:spTgt spid="7"/>
                                        </p:tgtEl>
                                      </p:cBhvr>
                                      <p:to x="100000" y="60000"/>
                                    </p:animScale>
                                    <p:animScale>
                                      <p:cBhvr>
                                        <p:cTn id="39" dur="166" decel="50000">
                                          <p:stCondLst>
                                            <p:cond delay="676"/>
                                          </p:stCondLst>
                                        </p:cTn>
                                        <p:tgtEl>
                                          <p:spTgt spid="7"/>
                                        </p:tgtEl>
                                      </p:cBhvr>
                                      <p:to x="100000" y="100000"/>
                                    </p:animScale>
                                    <p:animScale>
                                      <p:cBhvr>
                                        <p:cTn id="40" dur="26">
                                          <p:stCondLst>
                                            <p:cond delay="1312"/>
                                          </p:stCondLst>
                                        </p:cTn>
                                        <p:tgtEl>
                                          <p:spTgt spid="7"/>
                                        </p:tgtEl>
                                      </p:cBhvr>
                                      <p:to x="100000" y="80000"/>
                                    </p:animScale>
                                    <p:animScale>
                                      <p:cBhvr>
                                        <p:cTn id="41" dur="166" decel="50000">
                                          <p:stCondLst>
                                            <p:cond delay="1338"/>
                                          </p:stCondLst>
                                        </p:cTn>
                                        <p:tgtEl>
                                          <p:spTgt spid="7"/>
                                        </p:tgtEl>
                                      </p:cBhvr>
                                      <p:to x="100000" y="100000"/>
                                    </p:animScale>
                                    <p:animScale>
                                      <p:cBhvr>
                                        <p:cTn id="42" dur="26">
                                          <p:stCondLst>
                                            <p:cond delay="1642"/>
                                          </p:stCondLst>
                                        </p:cTn>
                                        <p:tgtEl>
                                          <p:spTgt spid="7"/>
                                        </p:tgtEl>
                                      </p:cBhvr>
                                      <p:to x="100000" y="90000"/>
                                    </p:animScale>
                                    <p:animScale>
                                      <p:cBhvr>
                                        <p:cTn id="43" dur="166" decel="50000">
                                          <p:stCondLst>
                                            <p:cond delay="1668"/>
                                          </p:stCondLst>
                                        </p:cTn>
                                        <p:tgtEl>
                                          <p:spTgt spid="7"/>
                                        </p:tgtEl>
                                      </p:cBhvr>
                                      <p:to x="100000" y="100000"/>
                                    </p:animScale>
                                    <p:animScale>
                                      <p:cBhvr>
                                        <p:cTn id="44" dur="26">
                                          <p:stCondLst>
                                            <p:cond delay="1808"/>
                                          </p:stCondLst>
                                        </p:cTn>
                                        <p:tgtEl>
                                          <p:spTgt spid="7"/>
                                        </p:tgtEl>
                                      </p:cBhvr>
                                      <p:to x="100000" y="95000"/>
                                    </p:animScale>
                                    <p:animScale>
                                      <p:cBhvr>
                                        <p:cTn id="45" dur="166" decel="50000">
                                          <p:stCondLst>
                                            <p:cond delay="1834"/>
                                          </p:stCondLst>
                                        </p:cTn>
                                        <p:tgtEl>
                                          <p:spTgt spid="7"/>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45" presetClass="entr" presetSubtype="0" fill="hold" nodeType="clickEffect">
                                  <p:stCondLst>
                                    <p:cond delay="0"/>
                                  </p:stCondLst>
                                  <p:childTnLst>
                                    <p:set>
                                      <p:cBhvr>
                                        <p:cTn id="49" dur="1" fill="hold">
                                          <p:stCondLst>
                                            <p:cond delay="0"/>
                                          </p:stCondLst>
                                        </p:cTn>
                                        <p:tgtEl>
                                          <p:spTgt spid="5"/>
                                        </p:tgtEl>
                                        <p:attrNameLst>
                                          <p:attrName>style.visibility</p:attrName>
                                        </p:attrNameLst>
                                      </p:cBhvr>
                                      <p:to>
                                        <p:strVal val="visible"/>
                                      </p:to>
                                    </p:set>
                                    <p:animEffect transition="in" filter="fade">
                                      <p:cBhvr>
                                        <p:cTn id="50" dur="2000"/>
                                        <p:tgtEl>
                                          <p:spTgt spid="5"/>
                                        </p:tgtEl>
                                      </p:cBhvr>
                                    </p:animEffect>
                                    <p:anim calcmode="lin" valueType="num">
                                      <p:cBhvr>
                                        <p:cTn id="51" dur="2000" fill="hold"/>
                                        <p:tgtEl>
                                          <p:spTgt spid="5"/>
                                        </p:tgtEl>
                                        <p:attrNameLst>
                                          <p:attrName>ppt_w</p:attrName>
                                        </p:attrNameLst>
                                      </p:cBhvr>
                                      <p:tavLst>
                                        <p:tav tm="0" fmla="#ppt_w*sin(2.5*pi*$)">
                                          <p:val>
                                            <p:fltVal val="0"/>
                                          </p:val>
                                        </p:tav>
                                        <p:tav tm="100000">
                                          <p:val>
                                            <p:fltVal val="1"/>
                                          </p:val>
                                        </p:tav>
                                      </p:tavLst>
                                    </p:anim>
                                    <p:anim calcmode="lin" valueType="num">
                                      <p:cBhvr>
                                        <p:cTn id="52"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26" presetClass="entr" presetSubtype="0" fill="hold" grpId="0" nodeType="click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wipe(down)">
                                      <p:cBhvr>
                                        <p:cTn id="57" dur="580">
                                          <p:stCondLst>
                                            <p:cond delay="0"/>
                                          </p:stCondLst>
                                        </p:cTn>
                                        <p:tgtEl>
                                          <p:spTgt spid="8"/>
                                        </p:tgtEl>
                                      </p:cBhvr>
                                    </p:animEffect>
                                    <p:anim calcmode="lin" valueType="num">
                                      <p:cBhvr>
                                        <p:cTn id="5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63" dur="26">
                                          <p:stCondLst>
                                            <p:cond delay="650"/>
                                          </p:stCondLst>
                                        </p:cTn>
                                        <p:tgtEl>
                                          <p:spTgt spid="8"/>
                                        </p:tgtEl>
                                      </p:cBhvr>
                                      <p:to x="100000" y="60000"/>
                                    </p:animScale>
                                    <p:animScale>
                                      <p:cBhvr>
                                        <p:cTn id="64" dur="166" decel="50000">
                                          <p:stCondLst>
                                            <p:cond delay="676"/>
                                          </p:stCondLst>
                                        </p:cTn>
                                        <p:tgtEl>
                                          <p:spTgt spid="8"/>
                                        </p:tgtEl>
                                      </p:cBhvr>
                                      <p:to x="100000" y="100000"/>
                                    </p:animScale>
                                    <p:animScale>
                                      <p:cBhvr>
                                        <p:cTn id="65" dur="26">
                                          <p:stCondLst>
                                            <p:cond delay="1312"/>
                                          </p:stCondLst>
                                        </p:cTn>
                                        <p:tgtEl>
                                          <p:spTgt spid="8"/>
                                        </p:tgtEl>
                                      </p:cBhvr>
                                      <p:to x="100000" y="80000"/>
                                    </p:animScale>
                                    <p:animScale>
                                      <p:cBhvr>
                                        <p:cTn id="66" dur="166" decel="50000">
                                          <p:stCondLst>
                                            <p:cond delay="1338"/>
                                          </p:stCondLst>
                                        </p:cTn>
                                        <p:tgtEl>
                                          <p:spTgt spid="8"/>
                                        </p:tgtEl>
                                      </p:cBhvr>
                                      <p:to x="100000" y="100000"/>
                                    </p:animScale>
                                    <p:animScale>
                                      <p:cBhvr>
                                        <p:cTn id="67" dur="26">
                                          <p:stCondLst>
                                            <p:cond delay="1642"/>
                                          </p:stCondLst>
                                        </p:cTn>
                                        <p:tgtEl>
                                          <p:spTgt spid="8"/>
                                        </p:tgtEl>
                                      </p:cBhvr>
                                      <p:to x="100000" y="90000"/>
                                    </p:animScale>
                                    <p:animScale>
                                      <p:cBhvr>
                                        <p:cTn id="68" dur="166" decel="50000">
                                          <p:stCondLst>
                                            <p:cond delay="1668"/>
                                          </p:stCondLst>
                                        </p:cTn>
                                        <p:tgtEl>
                                          <p:spTgt spid="8"/>
                                        </p:tgtEl>
                                      </p:cBhvr>
                                      <p:to x="100000" y="100000"/>
                                    </p:animScale>
                                    <p:animScale>
                                      <p:cBhvr>
                                        <p:cTn id="69" dur="26">
                                          <p:stCondLst>
                                            <p:cond delay="1808"/>
                                          </p:stCondLst>
                                        </p:cTn>
                                        <p:tgtEl>
                                          <p:spTgt spid="8"/>
                                        </p:tgtEl>
                                      </p:cBhvr>
                                      <p:to x="100000" y="95000"/>
                                    </p:animScale>
                                    <p:animScale>
                                      <p:cBhvr>
                                        <p:cTn id="70"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Rectangle 2"/>
          <p:cNvSpPr/>
          <p:nvPr/>
        </p:nvSpPr>
        <p:spPr>
          <a:xfrm>
            <a:off x="121920" y="109728"/>
            <a:ext cx="11899392" cy="65836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368" y="2006918"/>
            <a:ext cx="5010912" cy="2943034"/>
          </a:xfrm>
          <a:prstGeom prst="rect">
            <a:avLst/>
          </a:prstGeom>
          <a:ln w="88900" cap="sq" cmpd="thickThin">
            <a:solidFill>
              <a:srgbClr val="000000"/>
            </a:solidFill>
            <a:prstDash val="solid"/>
            <a:miter lim="800000"/>
          </a:ln>
          <a:effectLst>
            <a:innerShdw blurRad="76200">
              <a:srgbClr val="000000"/>
            </a:innerShdw>
          </a:effec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64096" y="2006917"/>
            <a:ext cx="4888993" cy="2943035"/>
          </a:xfrm>
          <a:prstGeom prst="rect">
            <a:avLst/>
          </a:prstGeom>
          <a:ln w="88900" cap="sq" cmpd="thickThin">
            <a:solidFill>
              <a:srgbClr val="000000"/>
            </a:solidFill>
            <a:prstDash val="solid"/>
            <a:miter lim="800000"/>
          </a:ln>
          <a:effectLst>
            <a:innerShdw blurRad="76200">
              <a:srgbClr val="000000"/>
            </a:innerShdw>
          </a:effectLst>
        </p:spPr>
      </p:pic>
      <p:sp>
        <p:nvSpPr>
          <p:cNvPr id="7" name="Rounded Rectangle 6"/>
          <p:cNvSpPr/>
          <p:nvPr/>
        </p:nvSpPr>
        <p:spPr>
          <a:xfrm>
            <a:off x="1999488" y="475488"/>
            <a:ext cx="8241792" cy="118262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600" dirty="0" smtClean="0"/>
              <a:t>ছবি দেখে ভেবে বলো কোন সংগ্রামের কথা বলা হচ্ছে ?</a:t>
            </a:r>
            <a:endParaRPr lang="en-US" sz="3600" dirty="0"/>
          </a:p>
        </p:txBody>
      </p:sp>
      <p:sp>
        <p:nvSpPr>
          <p:cNvPr id="8" name="Rounded Rectangle 7"/>
          <p:cNvSpPr/>
          <p:nvPr/>
        </p:nvSpPr>
        <p:spPr>
          <a:xfrm>
            <a:off x="1682496" y="5230368"/>
            <a:ext cx="2694432" cy="80467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dirty="0" err="1" smtClean="0"/>
              <a:t>বাঙ্গালীর</a:t>
            </a:r>
            <a:r>
              <a:rPr lang="en-US" sz="2000" dirty="0" smtClean="0"/>
              <a:t> </a:t>
            </a:r>
            <a:r>
              <a:rPr lang="en-US" sz="2000" dirty="0" err="1" smtClean="0"/>
              <a:t>উপর</a:t>
            </a:r>
            <a:r>
              <a:rPr lang="bn-IN" sz="2000" dirty="0" smtClean="0"/>
              <a:t> নির্যাতন</a:t>
            </a:r>
            <a:endParaRPr lang="en-US" sz="2000" dirty="0"/>
          </a:p>
        </p:txBody>
      </p:sp>
      <p:sp>
        <p:nvSpPr>
          <p:cNvPr id="9" name="Rounded Rectangle 8"/>
          <p:cNvSpPr/>
          <p:nvPr/>
        </p:nvSpPr>
        <p:spPr>
          <a:xfrm>
            <a:off x="7936992" y="5230368"/>
            <a:ext cx="3108960" cy="80467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সবাধীনতার রক্ষার শপথ</a:t>
            </a:r>
            <a:endParaRPr lang="en-US" sz="2400" dirty="0"/>
          </a:p>
        </p:txBody>
      </p:sp>
      <p:sp>
        <p:nvSpPr>
          <p:cNvPr id="10" name="Rounded Rectangle 9"/>
          <p:cNvSpPr/>
          <p:nvPr/>
        </p:nvSpPr>
        <p:spPr>
          <a:xfrm>
            <a:off x="4498848" y="5230368"/>
            <a:ext cx="3267456" cy="1143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এবারের সংগ্রাম সবাধীনতার সংগ্রাম</a:t>
            </a:r>
            <a:endParaRPr lang="en-US" sz="2400" dirty="0"/>
          </a:p>
        </p:txBody>
      </p:sp>
    </p:spTree>
    <p:extLst>
      <p:ext uri="{BB962C8B-B14F-4D97-AF65-F5344CB8AC3E}">
        <p14:creationId xmlns:p14="http://schemas.microsoft.com/office/powerpoint/2010/main" val="1532654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2000"/>
                                        <p:tgtEl>
                                          <p:spTgt spid="4"/>
                                        </p:tgtEl>
                                      </p:cBhvr>
                                    </p:animEffect>
                                    <p:anim calcmode="lin" valueType="num">
                                      <p:cBhvr>
                                        <p:cTn id="26" dur="2000" fill="hold"/>
                                        <p:tgtEl>
                                          <p:spTgt spid="4"/>
                                        </p:tgtEl>
                                        <p:attrNameLst>
                                          <p:attrName>ppt_w</p:attrName>
                                        </p:attrNameLst>
                                      </p:cBhvr>
                                      <p:tavLst>
                                        <p:tav tm="0" fmla="#ppt_w*sin(2.5*pi*$)">
                                          <p:val>
                                            <p:fltVal val="0"/>
                                          </p:val>
                                        </p:tav>
                                        <p:tav tm="100000">
                                          <p:val>
                                            <p:fltVal val="1"/>
                                          </p:val>
                                        </p:tav>
                                      </p:tavLst>
                                    </p:anim>
                                    <p:anim calcmode="lin" valueType="num">
                                      <p:cBhvr>
                                        <p:cTn id="27"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down)">
                                      <p:cBhvr>
                                        <p:cTn id="32" dur="580">
                                          <p:stCondLst>
                                            <p:cond delay="0"/>
                                          </p:stCondLst>
                                        </p:cTn>
                                        <p:tgtEl>
                                          <p:spTgt spid="8"/>
                                        </p:tgtEl>
                                      </p:cBhvr>
                                    </p:animEffect>
                                    <p:anim calcmode="lin" valueType="num">
                                      <p:cBhvr>
                                        <p:cTn id="33"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38" dur="26">
                                          <p:stCondLst>
                                            <p:cond delay="650"/>
                                          </p:stCondLst>
                                        </p:cTn>
                                        <p:tgtEl>
                                          <p:spTgt spid="8"/>
                                        </p:tgtEl>
                                      </p:cBhvr>
                                      <p:to x="100000" y="60000"/>
                                    </p:animScale>
                                    <p:animScale>
                                      <p:cBhvr>
                                        <p:cTn id="39" dur="166" decel="50000">
                                          <p:stCondLst>
                                            <p:cond delay="676"/>
                                          </p:stCondLst>
                                        </p:cTn>
                                        <p:tgtEl>
                                          <p:spTgt spid="8"/>
                                        </p:tgtEl>
                                      </p:cBhvr>
                                      <p:to x="100000" y="100000"/>
                                    </p:animScale>
                                    <p:animScale>
                                      <p:cBhvr>
                                        <p:cTn id="40" dur="26">
                                          <p:stCondLst>
                                            <p:cond delay="1312"/>
                                          </p:stCondLst>
                                        </p:cTn>
                                        <p:tgtEl>
                                          <p:spTgt spid="8"/>
                                        </p:tgtEl>
                                      </p:cBhvr>
                                      <p:to x="100000" y="80000"/>
                                    </p:animScale>
                                    <p:animScale>
                                      <p:cBhvr>
                                        <p:cTn id="41" dur="166" decel="50000">
                                          <p:stCondLst>
                                            <p:cond delay="1338"/>
                                          </p:stCondLst>
                                        </p:cTn>
                                        <p:tgtEl>
                                          <p:spTgt spid="8"/>
                                        </p:tgtEl>
                                      </p:cBhvr>
                                      <p:to x="100000" y="100000"/>
                                    </p:animScale>
                                    <p:animScale>
                                      <p:cBhvr>
                                        <p:cTn id="42" dur="26">
                                          <p:stCondLst>
                                            <p:cond delay="1642"/>
                                          </p:stCondLst>
                                        </p:cTn>
                                        <p:tgtEl>
                                          <p:spTgt spid="8"/>
                                        </p:tgtEl>
                                      </p:cBhvr>
                                      <p:to x="100000" y="90000"/>
                                    </p:animScale>
                                    <p:animScale>
                                      <p:cBhvr>
                                        <p:cTn id="43" dur="166" decel="50000">
                                          <p:stCondLst>
                                            <p:cond delay="1668"/>
                                          </p:stCondLst>
                                        </p:cTn>
                                        <p:tgtEl>
                                          <p:spTgt spid="8"/>
                                        </p:tgtEl>
                                      </p:cBhvr>
                                      <p:to x="100000" y="100000"/>
                                    </p:animScale>
                                    <p:animScale>
                                      <p:cBhvr>
                                        <p:cTn id="44" dur="26">
                                          <p:stCondLst>
                                            <p:cond delay="1808"/>
                                          </p:stCondLst>
                                        </p:cTn>
                                        <p:tgtEl>
                                          <p:spTgt spid="8"/>
                                        </p:tgtEl>
                                      </p:cBhvr>
                                      <p:to x="100000" y="95000"/>
                                    </p:animScale>
                                    <p:animScale>
                                      <p:cBhvr>
                                        <p:cTn id="45" dur="166" decel="50000">
                                          <p:stCondLst>
                                            <p:cond delay="1834"/>
                                          </p:stCondLst>
                                        </p:cTn>
                                        <p:tgtEl>
                                          <p:spTgt spid="8"/>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45" presetClass="entr" presetSubtype="0" fill="hold" nodeType="clickEffect">
                                  <p:stCondLst>
                                    <p:cond delay="0"/>
                                  </p:stCondLst>
                                  <p:childTnLst>
                                    <p:set>
                                      <p:cBhvr>
                                        <p:cTn id="49" dur="1" fill="hold">
                                          <p:stCondLst>
                                            <p:cond delay="0"/>
                                          </p:stCondLst>
                                        </p:cTn>
                                        <p:tgtEl>
                                          <p:spTgt spid="6"/>
                                        </p:tgtEl>
                                        <p:attrNameLst>
                                          <p:attrName>style.visibility</p:attrName>
                                        </p:attrNameLst>
                                      </p:cBhvr>
                                      <p:to>
                                        <p:strVal val="visible"/>
                                      </p:to>
                                    </p:set>
                                    <p:animEffect transition="in" filter="fade">
                                      <p:cBhvr>
                                        <p:cTn id="50" dur="2000"/>
                                        <p:tgtEl>
                                          <p:spTgt spid="6"/>
                                        </p:tgtEl>
                                      </p:cBhvr>
                                    </p:animEffect>
                                    <p:anim calcmode="lin" valueType="num">
                                      <p:cBhvr>
                                        <p:cTn id="51" dur="2000" fill="hold"/>
                                        <p:tgtEl>
                                          <p:spTgt spid="6"/>
                                        </p:tgtEl>
                                        <p:attrNameLst>
                                          <p:attrName>ppt_w</p:attrName>
                                        </p:attrNameLst>
                                      </p:cBhvr>
                                      <p:tavLst>
                                        <p:tav tm="0" fmla="#ppt_w*sin(2.5*pi*$)">
                                          <p:val>
                                            <p:fltVal val="0"/>
                                          </p:val>
                                        </p:tav>
                                        <p:tav tm="100000">
                                          <p:val>
                                            <p:fltVal val="1"/>
                                          </p:val>
                                        </p:tav>
                                      </p:tavLst>
                                    </p:anim>
                                    <p:anim calcmode="lin" valueType="num">
                                      <p:cBhvr>
                                        <p:cTn id="52"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26" presetClass="entr" presetSubtype="0" fill="hold" grpId="0" nodeType="click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wipe(down)">
                                      <p:cBhvr>
                                        <p:cTn id="57" dur="580">
                                          <p:stCondLst>
                                            <p:cond delay="0"/>
                                          </p:stCondLst>
                                        </p:cTn>
                                        <p:tgtEl>
                                          <p:spTgt spid="9"/>
                                        </p:tgtEl>
                                      </p:cBhvr>
                                    </p:animEffect>
                                    <p:anim calcmode="lin" valueType="num">
                                      <p:cBhvr>
                                        <p:cTn id="5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63" dur="26">
                                          <p:stCondLst>
                                            <p:cond delay="650"/>
                                          </p:stCondLst>
                                        </p:cTn>
                                        <p:tgtEl>
                                          <p:spTgt spid="9"/>
                                        </p:tgtEl>
                                      </p:cBhvr>
                                      <p:to x="100000" y="60000"/>
                                    </p:animScale>
                                    <p:animScale>
                                      <p:cBhvr>
                                        <p:cTn id="64" dur="166" decel="50000">
                                          <p:stCondLst>
                                            <p:cond delay="676"/>
                                          </p:stCondLst>
                                        </p:cTn>
                                        <p:tgtEl>
                                          <p:spTgt spid="9"/>
                                        </p:tgtEl>
                                      </p:cBhvr>
                                      <p:to x="100000" y="100000"/>
                                    </p:animScale>
                                    <p:animScale>
                                      <p:cBhvr>
                                        <p:cTn id="65" dur="26">
                                          <p:stCondLst>
                                            <p:cond delay="1312"/>
                                          </p:stCondLst>
                                        </p:cTn>
                                        <p:tgtEl>
                                          <p:spTgt spid="9"/>
                                        </p:tgtEl>
                                      </p:cBhvr>
                                      <p:to x="100000" y="80000"/>
                                    </p:animScale>
                                    <p:animScale>
                                      <p:cBhvr>
                                        <p:cTn id="66" dur="166" decel="50000">
                                          <p:stCondLst>
                                            <p:cond delay="1338"/>
                                          </p:stCondLst>
                                        </p:cTn>
                                        <p:tgtEl>
                                          <p:spTgt spid="9"/>
                                        </p:tgtEl>
                                      </p:cBhvr>
                                      <p:to x="100000" y="100000"/>
                                    </p:animScale>
                                    <p:animScale>
                                      <p:cBhvr>
                                        <p:cTn id="67" dur="26">
                                          <p:stCondLst>
                                            <p:cond delay="1642"/>
                                          </p:stCondLst>
                                        </p:cTn>
                                        <p:tgtEl>
                                          <p:spTgt spid="9"/>
                                        </p:tgtEl>
                                      </p:cBhvr>
                                      <p:to x="100000" y="90000"/>
                                    </p:animScale>
                                    <p:animScale>
                                      <p:cBhvr>
                                        <p:cTn id="68" dur="166" decel="50000">
                                          <p:stCondLst>
                                            <p:cond delay="1668"/>
                                          </p:stCondLst>
                                        </p:cTn>
                                        <p:tgtEl>
                                          <p:spTgt spid="9"/>
                                        </p:tgtEl>
                                      </p:cBhvr>
                                      <p:to x="100000" y="100000"/>
                                    </p:animScale>
                                    <p:animScale>
                                      <p:cBhvr>
                                        <p:cTn id="69" dur="26">
                                          <p:stCondLst>
                                            <p:cond delay="1808"/>
                                          </p:stCondLst>
                                        </p:cTn>
                                        <p:tgtEl>
                                          <p:spTgt spid="9"/>
                                        </p:tgtEl>
                                      </p:cBhvr>
                                      <p:to x="100000" y="95000"/>
                                    </p:animScale>
                                    <p:animScale>
                                      <p:cBhvr>
                                        <p:cTn id="70" dur="166" decel="50000">
                                          <p:stCondLst>
                                            <p:cond delay="1834"/>
                                          </p:stCondLst>
                                        </p:cTn>
                                        <p:tgtEl>
                                          <p:spTgt spid="9"/>
                                        </p:tgtEl>
                                      </p:cBhvr>
                                      <p:to x="100000" y="100000"/>
                                    </p:animScale>
                                  </p:childTnLst>
                                </p:cTn>
                              </p:par>
                            </p:childTnLst>
                          </p:cTn>
                        </p:par>
                      </p:childTnLst>
                    </p:cTn>
                  </p:par>
                  <p:par>
                    <p:cTn id="71" fill="hold">
                      <p:stCondLst>
                        <p:cond delay="indefinite"/>
                      </p:stCondLst>
                      <p:childTnLst>
                        <p:par>
                          <p:cTn id="72" fill="hold">
                            <p:stCondLst>
                              <p:cond delay="0"/>
                            </p:stCondLst>
                            <p:childTnLst>
                              <p:par>
                                <p:cTn id="73" presetID="26" presetClass="entr" presetSubtype="0" fill="hold" grpId="0" nodeType="clickEffect">
                                  <p:stCondLst>
                                    <p:cond delay="0"/>
                                  </p:stCondLst>
                                  <p:childTnLst>
                                    <p:set>
                                      <p:cBhvr>
                                        <p:cTn id="74" dur="1" fill="hold">
                                          <p:stCondLst>
                                            <p:cond delay="0"/>
                                          </p:stCondLst>
                                        </p:cTn>
                                        <p:tgtEl>
                                          <p:spTgt spid="10"/>
                                        </p:tgtEl>
                                        <p:attrNameLst>
                                          <p:attrName>style.visibility</p:attrName>
                                        </p:attrNameLst>
                                      </p:cBhvr>
                                      <p:to>
                                        <p:strVal val="visible"/>
                                      </p:to>
                                    </p:set>
                                    <p:animEffect transition="in" filter="wipe(down)">
                                      <p:cBhvr>
                                        <p:cTn id="75" dur="580">
                                          <p:stCondLst>
                                            <p:cond delay="0"/>
                                          </p:stCondLst>
                                        </p:cTn>
                                        <p:tgtEl>
                                          <p:spTgt spid="10"/>
                                        </p:tgtEl>
                                      </p:cBhvr>
                                    </p:animEffect>
                                    <p:anim calcmode="lin" valueType="num">
                                      <p:cBhvr>
                                        <p:cTn id="76"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81" dur="26">
                                          <p:stCondLst>
                                            <p:cond delay="650"/>
                                          </p:stCondLst>
                                        </p:cTn>
                                        <p:tgtEl>
                                          <p:spTgt spid="10"/>
                                        </p:tgtEl>
                                      </p:cBhvr>
                                      <p:to x="100000" y="60000"/>
                                    </p:animScale>
                                    <p:animScale>
                                      <p:cBhvr>
                                        <p:cTn id="82" dur="166" decel="50000">
                                          <p:stCondLst>
                                            <p:cond delay="676"/>
                                          </p:stCondLst>
                                        </p:cTn>
                                        <p:tgtEl>
                                          <p:spTgt spid="10"/>
                                        </p:tgtEl>
                                      </p:cBhvr>
                                      <p:to x="100000" y="100000"/>
                                    </p:animScale>
                                    <p:animScale>
                                      <p:cBhvr>
                                        <p:cTn id="83" dur="26">
                                          <p:stCondLst>
                                            <p:cond delay="1312"/>
                                          </p:stCondLst>
                                        </p:cTn>
                                        <p:tgtEl>
                                          <p:spTgt spid="10"/>
                                        </p:tgtEl>
                                      </p:cBhvr>
                                      <p:to x="100000" y="80000"/>
                                    </p:animScale>
                                    <p:animScale>
                                      <p:cBhvr>
                                        <p:cTn id="84" dur="166" decel="50000">
                                          <p:stCondLst>
                                            <p:cond delay="1338"/>
                                          </p:stCondLst>
                                        </p:cTn>
                                        <p:tgtEl>
                                          <p:spTgt spid="10"/>
                                        </p:tgtEl>
                                      </p:cBhvr>
                                      <p:to x="100000" y="100000"/>
                                    </p:animScale>
                                    <p:animScale>
                                      <p:cBhvr>
                                        <p:cTn id="85" dur="26">
                                          <p:stCondLst>
                                            <p:cond delay="1642"/>
                                          </p:stCondLst>
                                        </p:cTn>
                                        <p:tgtEl>
                                          <p:spTgt spid="10"/>
                                        </p:tgtEl>
                                      </p:cBhvr>
                                      <p:to x="100000" y="90000"/>
                                    </p:animScale>
                                    <p:animScale>
                                      <p:cBhvr>
                                        <p:cTn id="86" dur="166" decel="50000">
                                          <p:stCondLst>
                                            <p:cond delay="1668"/>
                                          </p:stCondLst>
                                        </p:cTn>
                                        <p:tgtEl>
                                          <p:spTgt spid="10"/>
                                        </p:tgtEl>
                                      </p:cBhvr>
                                      <p:to x="100000" y="100000"/>
                                    </p:animScale>
                                    <p:animScale>
                                      <p:cBhvr>
                                        <p:cTn id="87" dur="26">
                                          <p:stCondLst>
                                            <p:cond delay="1808"/>
                                          </p:stCondLst>
                                        </p:cTn>
                                        <p:tgtEl>
                                          <p:spTgt spid="10"/>
                                        </p:tgtEl>
                                      </p:cBhvr>
                                      <p:to x="100000" y="95000"/>
                                    </p:animScale>
                                    <p:animScale>
                                      <p:cBhvr>
                                        <p:cTn id="88" dur="166" decel="50000">
                                          <p:stCondLst>
                                            <p:cond delay="1834"/>
                                          </p:stCondLst>
                                        </p:cTn>
                                        <p:tgtEl>
                                          <p:spTgt spid="1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Rectangle 2"/>
          <p:cNvSpPr/>
          <p:nvPr/>
        </p:nvSpPr>
        <p:spPr>
          <a:xfrm>
            <a:off x="121920" y="97536"/>
            <a:ext cx="11935968" cy="66324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Rounded Rectangle 3"/>
          <p:cNvSpPr/>
          <p:nvPr/>
        </p:nvSpPr>
        <p:spPr>
          <a:xfrm>
            <a:off x="5876544" y="329184"/>
            <a:ext cx="5010912" cy="107289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err="1" smtClean="0"/>
              <a:t>আজকের</a:t>
            </a:r>
            <a:r>
              <a:rPr lang="en-US" sz="3600" dirty="0" smtClean="0"/>
              <a:t> </a:t>
            </a:r>
            <a:r>
              <a:rPr lang="en-US" sz="3600" dirty="0" err="1" smtClean="0"/>
              <a:t>পাঠ</a:t>
            </a:r>
            <a:endParaRPr lang="en-US" sz="3600" dirty="0"/>
          </a:p>
        </p:txBody>
      </p:sp>
      <p:sp>
        <p:nvSpPr>
          <p:cNvPr id="5" name="Rounded Rectangle 4"/>
          <p:cNvSpPr/>
          <p:nvPr/>
        </p:nvSpPr>
        <p:spPr>
          <a:xfrm>
            <a:off x="5193792" y="3279648"/>
            <a:ext cx="5742432" cy="204825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5400" dirty="0" err="1" smtClean="0"/>
              <a:t>এবারের</a:t>
            </a:r>
            <a:r>
              <a:rPr lang="en-US" sz="5400" dirty="0" smtClean="0"/>
              <a:t> </a:t>
            </a:r>
            <a:r>
              <a:rPr lang="en-US" sz="5400" dirty="0" err="1" smtClean="0"/>
              <a:t>সংগ্রাম</a:t>
            </a:r>
            <a:r>
              <a:rPr lang="en-US" sz="5400" dirty="0" smtClean="0"/>
              <a:t> </a:t>
            </a:r>
            <a:r>
              <a:rPr lang="en-US" sz="5400" dirty="0" err="1" smtClean="0"/>
              <a:t>স্বাধীনতার</a:t>
            </a:r>
            <a:r>
              <a:rPr lang="en-US" sz="5400" dirty="0" smtClean="0"/>
              <a:t> </a:t>
            </a:r>
            <a:r>
              <a:rPr lang="en-US" sz="5400" dirty="0" err="1" smtClean="0"/>
              <a:t>সংগ্রাম</a:t>
            </a:r>
            <a:endParaRPr lang="en-US" sz="5400" dirty="0"/>
          </a:p>
        </p:txBody>
      </p:sp>
      <p:sp>
        <p:nvSpPr>
          <p:cNvPr id="6" name="Rounded Rectangle 5"/>
          <p:cNvSpPr/>
          <p:nvPr/>
        </p:nvSpPr>
        <p:spPr>
          <a:xfrm>
            <a:off x="6486144" y="5730240"/>
            <a:ext cx="4401312" cy="6096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শেখ মুজিবুর রহমান</a:t>
            </a:r>
            <a:endParaRPr lang="en-US" sz="2400"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0288" y="486866"/>
            <a:ext cx="3877056" cy="3963214"/>
          </a:xfrm>
          <a:prstGeom prst="ellipse">
            <a:avLst/>
          </a:prstGeom>
          <a:ln>
            <a:noFill/>
          </a:ln>
          <a:effectLst>
            <a:softEdge rad="112500"/>
          </a:effectLst>
        </p:spPr>
      </p:pic>
    </p:spTree>
    <p:extLst>
      <p:ext uri="{BB962C8B-B14F-4D97-AF65-F5344CB8AC3E}">
        <p14:creationId xmlns:p14="http://schemas.microsoft.com/office/powerpoint/2010/main" val="1513659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down)">
                                      <p:cBhvr>
                                        <p:cTn id="25" dur="580">
                                          <p:stCondLst>
                                            <p:cond delay="0"/>
                                          </p:stCondLst>
                                        </p:cTn>
                                        <p:tgtEl>
                                          <p:spTgt spid="7"/>
                                        </p:tgtEl>
                                      </p:cBhvr>
                                    </p:animEffect>
                                    <p:anim calcmode="lin" valueType="num">
                                      <p:cBhvr>
                                        <p:cTn id="26"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1" dur="26">
                                          <p:stCondLst>
                                            <p:cond delay="650"/>
                                          </p:stCondLst>
                                        </p:cTn>
                                        <p:tgtEl>
                                          <p:spTgt spid="7"/>
                                        </p:tgtEl>
                                      </p:cBhvr>
                                      <p:to x="100000" y="60000"/>
                                    </p:animScale>
                                    <p:animScale>
                                      <p:cBhvr>
                                        <p:cTn id="32" dur="166" decel="50000">
                                          <p:stCondLst>
                                            <p:cond delay="676"/>
                                          </p:stCondLst>
                                        </p:cTn>
                                        <p:tgtEl>
                                          <p:spTgt spid="7"/>
                                        </p:tgtEl>
                                      </p:cBhvr>
                                      <p:to x="100000" y="100000"/>
                                    </p:animScale>
                                    <p:animScale>
                                      <p:cBhvr>
                                        <p:cTn id="33" dur="26">
                                          <p:stCondLst>
                                            <p:cond delay="1312"/>
                                          </p:stCondLst>
                                        </p:cTn>
                                        <p:tgtEl>
                                          <p:spTgt spid="7"/>
                                        </p:tgtEl>
                                      </p:cBhvr>
                                      <p:to x="100000" y="80000"/>
                                    </p:animScale>
                                    <p:animScale>
                                      <p:cBhvr>
                                        <p:cTn id="34" dur="166" decel="50000">
                                          <p:stCondLst>
                                            <p:cond delay="1338"/>
                                          </p:stCondLst>
                                        </p:cTn>
                                        <p:tgtEl>
                                          <p:spTgt spid="7"/>
                                        </p:tgtEl>
                                      </p:cBhvr>
                                      <p:to x="100000" y="100000"/>
                                    </p:animScale>
                                    <p:animScale>
                                      <p:cBhvr>
                                        <p:cTn id="35" dur="26">
                                          <p:stCondLst>
                                            <p:cond delay="1642"/>
                                          </p:stCondLst>
                                        </p:cTn>
                                        <p:tgtEl>
                                          <p:spTgt spid="7"/>
                                        </p:tgtEl>
                                      </p:cBhvr>
                                      <p:to x="100000" y="90000"/>
                                    </p:animScale>
                                    <p:animScale>
                                      <p:cBhvr>
                                        <p:cTn id="36" dur="166" decel="50000">
                                          <p:stCondLst>
                                            <p:cond delay="1668"/>
                                          </p:stCondLst>
                                        </p:cTn>
                                        <p:tgtEl>
                                          <p:spTgt spid="7"/>
                                        </p:tgtEl>
                                      </p:cBhvr>
                                      <p:to x="100000" y="100000"/>
                                    </p:animScale>
                                    <p:animScale>
                                      <p:cBhvr>
                                        <p:cTn id="37" dur="26">
                                          <p:stCondLst>
                                            <p:cond delay="1808"/>
                                          </p:stCondLst>
                                        </p:cTn>
                                        <p:tgtEl>
                                          <p:spTgt spid="7"/>
                                        </p:tgtEl>
                                      </p:cBhvr>
                                      <p:to x="100000" y="95000"/>
                                    </p:animScale>
                                    <p:animScale>
                                      <p:cBhvr>
                                        <p:cTn id="38" dur="166" decel="50000">
                                          <p:stCondLst>
                                            <p:cond delay="1834"/>
                                          </p:stCondLst>
                                        </p:cTn>
                                        <p:tgtEl>
                                          <p:spTgt spid="7"/>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wipe(down)">
                                      <p:cBhvr>
                                        <p:cTn id="43" dur="580">
                                          <p:stCondLst>
                                            <p:cond delay="0"/>
                                          </p:stCondLst>
                                        </p:cTn>
                                        <p:tgtEl>
                                          <p:spTgt spid="5"/>
                                        </p:tgtEl>
                                      </p:cBhvr>
                                    </p:animEffect>
                                    <p:anim calcmode="lin" valueType="num">
                                      <p:cBhvr>
                                        <p:cTn id="4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9" dur="26">
                                          <p:stCondLst>
                                            <p:cond delay="650"/>
                                          </p:stCondLst>
                                        </p:cTn>
                                        <p:tgtEl>
                                          <p:spTgt spid="5"/>
                                        </p:tgtEl>
                                      </p:cBhvr>
                                      <p:to x="100000" y="60000"/>
                                    </p:animScale>
                                    <p:animScale>
                                      <p:cBhvr>
                                        <p:cTn id="50" dur="166" decel="50000">
                                          <p:stCondLst>
                                            <p:cond delay="676"/>
                                          </p:stCondLst>
                                        </p:cTn>
                                        <p:tgtEl>
                                          <p:spTgt spid="5"/>
                                        </p:tgtEl>
                                      </p:cBhvr>
                                      <p:to x="100000" y="100000"/>
                                    </p:animScale>
                                    <p:animScale>
                                      <p:cBhvr>
                                        <p:cTn id="51" dur="26">
                                          <p:stCondLst>
                                            <p:cond delay="1312"/>
                                          </p:stCondLst>
                                        </p:cTn>
                                        <p:tgtEl>
                                          <p:spTgt spid="5"/>
                                        </p:tgtEl>
                                      </p:cBhvr>
                                      <p:to x="100000" y="80000"/>
                                    </p:animScale>
                                    <p:animScale>
                                      <p:cBhvr>
                                        <p:cTn id="52" dur="166" decel="50000">
                                          <p:stCondLst>
                                            <p:cond delay="1338"/>
                                          </p:stCondLst>
                                        </p:cTn>
                                        <p:tgtEl>
                                          <p:spTgt spid="5"/>
                                        </p:tgtEl>
                                      </p:cBhvr>
                                      <p:to x="100000" y="100000"/>
                                    </p:animScale>
                                    <p:animScale>
                                      <p:cBhvr>
                                        <p:cTn id="53" dur="26">
                                          <p:stCondLst>
                                            <p:cond delay="1642"/>
                                          </p:stCondLst>
                                        </p:cTn>
                                        <p:tgtEl>
                                          <p:spTgt spid="5"/>
                                        </p:tgtEl>
                                      </p:cBhvr>
                                      <p:to x="100000" y="90000"/>
                                    </p:animScale>
                                    <p:animScale>
                                      <p:cBhvr>
                                        <p:cTn id="54" dur="166" decel="50000">
                                          <p:stCondLst>
                                            <p:cond delay="1668"/>
                                          </p:stCondLst>
                                        </p:cTn>
                                        <p:tgtEl>
                                          <p:spTgt spid="5"/>
                                        </p:tgtEl>
                                      </p:cBhvr>
                                      <p:to x="100000" y="100000"/>
                                    </p:animScale>
                                    <p:animScale>
                                      <p:cBhvr>
                                        <p:cTn id="55" dur="26">
                                          <p:stCondLst>
                                            <p:cond delay="1808"/>
                                          </p:stCondLst>
                                        </p:cTn>
                                        <p:tgtEl>
                                          <p:spTgt spid="5"/>
                                        </p:tgtEl>
                                      </p:cBhvr>
                                      <p:to x="100000" y="95000"/>
                                    </p:animScale>
                                    <p:animScale>
                                      <p:cBhvr>
                                        <p:cTn id="56" dur="166" decel="50000">
                                          <p:stCondLst>
                                            <p:cond delay="1834"/>
                                          </p:stCondLst>
                                        </p:cTn>
                                        <p:tgtEl>
                                          <p:spTgt spid="5"/>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6"/>
                                        </p:tgtEl>
                                        <p:attrNameLst>
                                          <p:attrName>style.visibility</p:attrName>
                                        </p:attrNameLst>
                                      </p:cBhvr>
                                      <p:to>
                                        <p:strVal val="visible"/>
                                      </p:to>
                                    </p:set>
                                    <p:animEffect transition="in" filter="wipe(down)">
                                      <p:cBhvr>
                                        <p:cTn id="61" dur="580">
                                          <p:stCondLst>
                                            <p:cond delay="0"/>
                                          </p:stCondLst>
                                        </p:cTn>
                                        <p:tgtEl>
                                          <p:spTgt spid="6"/>
                                        </p:tgtEl>
                                      </p:cBhvr>
                                    </p:animEffect>
                                    <p:anim calcmode="lin" valueType="num">
                                      <p:cBhvr>
                                        <p:cTn id="62"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67" dur="26">
                                          <p:stCondLst>
                                            <p:cond delay="650"/>
                                          </p:stCondLst>
                                        </p:cTn>
                                        <p:tgtEl>
                                          <p:spTgt spid="6"/>
                                        </p:tgtEl>
                                      </p:cBhvr>
                                      <p:to x="100000" y="60000"/>
                                    </p:animScale>
                                    <p:animScale>
                                      <p:cBhvr>
                                        <p:cTn id="68" dur="166" decel="50000">
                                          <p:stCondLst>
                                            <p:cond delay="676"/>
                                          </p:stCondLst>
                                        </p:cTn>
                                        <p:tgtEl>
                                          <p:spTgt spid="6"/>
                                        </p:tgtEl>
                                      </p:cBhvr>
                                      <p:to x="100000" y="100000"/>
                                    </p:animScale>
                                    <p:animScale>
                                      <p:cBhvr>
                                        <p:cTn id="69" dur="26">
                                          <p:stCondLst>
                                            <p:cond delay="1312"/>
                                          </p:stCondLst>
                                        </p:cTn>
                                        <p:tgtEl>
                                          <p:spTgt spid="6"/>
                                        </p:tgtEl>
                                      </p:cBhvr>
                                      <p:to x="100000" y="80000"/>
                                    </p:animScale>
                                    <p:animScale>
                                      <p:cBhvr>
                                        <p:cTn id="70" dur="166" decel="50000">
                                          <p:stCondLst>
                                            <p:cond delay="1338"/>
                                          </p:stCondLst>
                                        </p:cTn>
                                        <p:tgtEl>
                                          <p:spTgt spid="6"/>
                                        </p:tgtEl>
                                      </p:cBhvr>
                                      <p:to x="100000" y="100000"/>
                                    </p:animScale>
                                    <p:animScale>
                                      <p:cBhvr>
                                        <p:cTn id="71" dur="26">
                                          <p:stCondLst>
                                            <p:cond delay="1642"/>
                                          </p:stCondLst>
                                        </p:cTn>
                                        <p:tgtEl>
                                          <p:spTgt spid="6"/>
                                        </p:tgtEl>
                                      </p:cBhvr>
                                      <p:to x="100000" y="90000"/>
                                    </p:animScale>
                                    <p:animScale>
                                      <p:cBhvr>
                                        <p:cTn id="72" dur="166" decel="50000">
                                          <p:stCondLst>
                                            <p:cond delay="1668"/>
                                          </p:stCondLst>
                                        </p:cTn>
                                        <p:tgtEl>
                                          <p:spTgt spid="6"/>
                                        </p:tgtEl>
                                      </p:cBhvr>
                                      <p:to x="100000" y="100000"/>
                                    </p:animScale>
                                    <p:animScale>
                                      <p:cBhvr>
                                        <p:cTn id="73" dur="26">
                                          <p:stCondLst>
                                            <p:cond delay="1808"/>
                                          </p:stCondLst>
                                        </p:cTn>
                                        <p:tgtEl>
                                          <p:spTgt spid="6"/>
                                        </p:tgtEl>
                                      </p:cBhvr>
                                      <p:to x="100000" y="95000"/>
                                    </p:animScale>
                                    <p:animScale>
                                      <p:cBhvr>
                                        <p:cTn id="74"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Rectangle 2"/>
          <p:cNvSpPr/>
          <p:nvPr/>
        </p:nvSpPr>
        <p:spPr>
          <a:xfrm>
            <a:off x="121920" y="121920"/>
            <a:ext cx="11923776" cy="65958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Rounded Rectangle 3"/>
          <p:cNvSpPr/>
          <p:nvPr/>
        </p:nvSpPr>
        <p:spPr>
          <a:xfrm>
            <a:off x="4376928" y="316992"/>
            <a:ext cx="2962656" cy="71932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600" dirty="0" smtClean="0"/>
              <a:t>শিখন ফল</a:t>
            </a:r>
            <a:endParaRPr lang="en-US" sz="3600" dirty="0"/>
          </a:p>
        </p:txBody>
      </p:sp>
      <p:sp>
        <p:nvSpPr>
          <p:cNvPr id="5" name="Flowchart: Alternate Process 4"/>
          <p:cNvSpPr/>
          <p:nvPr/>
        </p:nvSpPr>
        <p:spPr>
          <a:xfrm>
            <a:off x="682752" y="1438656"/>
            <a:ext cx="10826496" cy="5035296"/>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4400" dirty="0" smtClean="0"/>
              <a:t>১। লেখক পরিচিতি জেনে বলতে পারবে। </a:t>
            </a:r>
          </a:p>
          <a:p>
            <a:pPr algn="ctr"/>
            <a:r>
              <a:rPr lang="bn-IN" sz="4400" dirty="0" smtClean="0"/>
              <a:t>২। কঠিন শব্দের অর্থ ও বাক্য লিখতে পারবে। </a:t>
            </a:r>
          </a:p>
          <a:p>
            <a:pPr algn="ctr"/>
            <a:r>
              <a:rPr lang="bn-IN" sz="4400" dirty="0" smtClean="0"/>
              <a:t>৩। ছয় দফা কর্মসুচি সম্পর্কে বর্ননা করতে পারবে? </a:t>
            </a:r>
          </a:p>
          <a:p>
            <a:pPr algn="ctr"/>
            <a:r>
              <a:rPr lang="bn-IN" sz="4400" dirty="0" smtClean="0"/>
              <a:t>৪। সবাধীনতা কী তা জেনে বর্ননা করতে পারবে।</a:t>
            </a:r>
            <a:endParaRPr lang="en-US" sz="4400" dirty="0"/>
          </a:p>
        </p:txBody>
      </p:sp>
    </p:spTree>
    <p:extLst>
      <p:ext uri="{BB962C8B-B14F-4D97-AF65-F5344CB8AC3E}">
        <p14:creationId xmlns:p14="http://schemas.microsoft.com/office/powerpoint/2010/main" val="43827250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Rectangle 2"/>
          <p:cNvSpPr/>
          <p:nvPr/>
        </p:nvSpPr>
        <p:spPr>
          <a:xfrm>
            <a:off x="146304" y="146304"/>
            <a:ext cx="11935968" cy="657148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Rounded Rectangle 3"/>
          <p:cNvSpPr/>
          <p:nvPr/>
        </p:nvSpPr>
        <p:spPr>
          <a:xfrm>
            <a:off x="4498848" y="341376"/>
            <a:ext cx="3218688" cy="67056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dirty="0" err="1" smtClean="0"/>
              <a:t>লেখক</a:t>
            </a:r>
            <a:r>
              <a:rPr lang="en-US" sz="3200" dirty="0" smtClean="0"/>
              <a:t> </a:t>
            </a:r>
            <a:r>
              <a:rPr lang="en-US" sz="3200" dirty="0" err="1" smtClean="0"/>
              <a:t>পরিচিতি</a:t>
            </a:r>
            <a:endParaRPr lang="en-US" sz="32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703" y="341376"/>
            <a:ext cx="2686050" cy="1704975"/>
          </a:xfrm>
          <a:prstGeom prst="ellipse">
            <a:avLst/>
          </a:prstGeom>
          <a:ln>
            <a:noFill/>
          </a:ln>
          <a:effectLst>
            <a:softEdge rad="112500"/>
          </a:effectLst>
        </p:spPr>
      </p:pic>
      <p:sp>
        <p:nvSpPr>
          <p:cNvPr id="6" name="Rounded Rectangle 5"/>
          <p:cNvSpPr/>
          <p:nvPr/>
        </p:nvSpPr>
        <p:spPr>
          <a:xfrm>
            <a:off x="524256" y="2182368"/>
            <a:ext cx="2767584" cy="512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000" dirty="0" smtClean="0"/>
              <a:t>শেখ মুজিবুর রহমান</a:t>
            </a:r>
            <a:endParaRPr lang="en-US" sz="2000" dirty="0"/>
          </a:p>
        </p:txBody>
      </p:sp>
      <p:sp>
        <p:nvSpPr>
          <p:cNvPr id="7" name="Rounded Rectangle 6"/>
          <p:cNvSpPr/>
          <p:nvPr/>
        </p:nvSpPr>
        <p:spPr>
          <a:xfrm>
            <a:off x="4035552" y="1292352"/>
            <a:ext cx="7156704" cy="75399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2000" dirty="0" smtClean="0"/>
              <a:t>জন্মঃ ১৯২০ খ্রিষ্টাব্দের ১৭ ই মার্চ গোপালগঞ্জ জেলার টুঙ্গিপাড়ায়</a:t>
            </a:r>
            <a:endParaRPr lang="en-US" sz="2000" dirty="0"/>
          </a:p>
        </p:txBody>
      </p:sp>
      <p:sp>
        <p:nvSpPr>
          <p:cNvPr id="8" name="Rounded Rectangle 7"/>
          <p:cNvSpPr/>
          <p:nvPr/>
        </p:nvSpPr>
        <p:spPr>
          <a:xfrm>
            <a:off x="4023360" y="2999232"/>
            <a:ext cx="7205472" cy="75590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পিতাঃ শেখ লুৎফর রহমান, মাতাঃ সায়েরা খাতুন </a:t>
            </a:r>
            <a:endParaRPr lang="en-US" sz="2400" dirty="0"/>
          </a:p>
        </p:txBody>
      </p:sp>
      <p:sp>
        <p:nvSpPr>
          <p:cNvPr id="9" name="Rounded Rectangle 8"/>
          <p:cNvSpPr/>
          <p:nvPr/>
        </p:nvSpPr>
        <p:spPr>
          <a:xfrm>
            <a:off x="3998976" y="3803904"/>
            <a:ext cx="7229856" cy="56083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dirty="0" smtClean="0"/>
              <a:t>“</a:t>
            </a:r>
            <a:r>
              <a:rPr lang="bn-IN" sz="2400" dirty="0" smtClean="0"/>
              <a:t>বঙ্গবন্ধু” উপাধিতে ভূষিত হন  ১৯৬৯ সালে </a:t>
            </a:r>
            <a:endParaRPr lang="en-US" dirty="0"/>
          </a:p>
        </p:txBody>
      </p:sp>
      <p:sp>
        <p:nvSpPr>
          <p:cNvPr id="10" name="Rounded Rectangle 9"/>
          <p:cNvSpPr/>
          <p:nvPr/>
        </p:nvSpPr>
        <p:spPr>
          <a:xfrm>
            <a:off x="4047744" y="4437888"/>
            <a:ext cx="7181088" cy="98755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bn-IN" dirty="0" smtClean="0"/>
          </a:p>
          <a:p>
            <a:pPr algn="ctr"/>
            <a:endParaRPr lang="bn-IN" dirty="0"/>
          </a:p>
          <a:p>
            <a:pPr algn="ctr"/>
            <a:r>
              <a:rPr lang="bn-IN" sz="2400" dirty="0" smtClean="0"/>
              <a:t>মুক্তিযুদ্ধ কালে  বঙ্গবন্ধুর অনুপস্থিতিতে তাঁকে রাষ্ট্রপতি করে অস্থায়ী সরকার গঠন করা হয়।</a:t>
            </a:r>
          </a:p>
          <a:p>
            <a:pPr algn="ctr"/>
            <a:endParaRPr lang="bn-IN" dirty="0"/>
          </a:p>
          <a:p>
            <a:pPr algn="ctr"/>
            <a:endParaRPr lang="bn-IN" dirty="0" smtClean="0"/>
          </a:p>
        </p:txBody>
      </p:sp>
      <p:sp>
        <p:nvSpPr>
          <p:cNvPr id="11" name="Rounded Rectangle 10"/>
          <p:cNvSpPr/>
          <p:nvPr/>
        </p:nvSpPr>
        <p:spPr>
          <a:xfrm>
            <a:off x="4035552" y="5522976"/>
            <a:ext cx="7156704" cy="109728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১৯৭৫ সালের ১৫ ই আগষ্ট সামরিক বাহিনীর কিছু বিপদ্গামী সদস্যের হাতে সপরিবারে নিহত হন।</a:t>
            </a:r>
            <a:endParaRPr lang="en-US" sz="2400" dirty="0"/>
          </a:p>
        </p:txBody>
      </p:sp>
      <p:sp>
        <p:nvSpPr>
          <p:cNvPr id="12" name="Rounded Rectangle 11"/>
          <p:cNvSpPr/>
          <p:nvPr/>
        </p:nvSpPr>
        <p:spPr>
          <a:xfrm>
            <a:off x="4047744" y="2119503"/>
            <a:ext cx="7181088" cy="80657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বাংলাদেশ রাষ্ট্রের স্থপতি ও আমাদের জাতির পিতা</a:t>
            </a:r>
            <a:endParaRPr lang="en-US" sz="2400" dirty="0"/>
          </a:p>
        </p:txBody>
      </p:sp>
    </p:spTree>
    <p:extLst>
      <p:ext uri="{BB962C8B-B14F-4D97-AF65-F5344CB8AC3E}">
        <p14:creationId xmlns:p14="http://schemas.microsoft.com/office/powerpoint/2010/main" val="379912676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ipe(down)">
                                      <p:cBhvr>
                                        <p:cTn id="43" dur="580">
                                          <p:stCondLst>
                                            <p:cond delay="0"/>
                                          </p:stCondLst>
                                        </p:cTn>
                                        <p:tgtEl>
                                          <p:spTgt spid="6"/>
                                        </p:tgtEl>
                                      </p:cBhvr>
                                    </p:animEffect>
                                    <p:anim calcmode="lin" valueType="num">
                                      <p:cBhvr>
                                        <p:cTn id="4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9" dur="26">
                                          <p:stCondLst>
                                            <p:cond delay="650"/>
                                          </p:stCondLst>
                                        </p:cTn>
                                        <p:tgtEl>
                                          <p:spTgt spid="6"/>
                                        </p:tgtEl>
                                      </p:cBhvr>
                                      <p:to x="100000" y="60000"/>
                                    </p:animScale>
                                    <p:animScale>
                                      <p:cBhvr>
                                        <p:cTn id="50" dur="166" decel="50000">
                                          <p:stCondLst>
                                            <p:cond delay="676"/>
                                          </p:stCondLst>
                                        </p:cTn>
                                        <p:tgtEl>
                                          <p:spTgt spid="6"/>
                                        </p:tgtEl>
                                      </p:cBhvr>
                                      <p:to x="100000" y="100000"/>
                                    </p:animScale>
                                    <p:animScale>
                                      <p:cBhvr>
                                        <p:cTn id="51" dur="26">
                                          <p:stCondLst>
                                            <p:cond delay="1312"/>
                                          </p:stCondLst>
                                        </p:cTn>
                                        <p:tgtEl>
                                          <p:spTgt spid="6"/>
                                        </p:tgtEl>
                                      </p:cBhvr>
                                      <p:to x="100000" y="80000"/>
                                    </p:animScale>
                                    <p:animScale>
                                      <p:cBhvr>
                                        <p:cTn id="52" dur="166" decel="50000">
                                          <p:stCondLst>
                                            <p:cond delay="1338"/>
                                          </p:stCondLst>
                                        </p:cTn>
                                        <p:tgtEl>
                                          <p:spTgt spid="6"/>
                                        </p:tgtEl>
                                      </p:cBhvr>
                                      <p:to x="100000" y="100000"/>
                                    </p:animScale>
                                    <p:animScale>
                                      <p:cBhvr>
                                        <p:cTn id="53" dur="26">
                                          <p:stCondLst>
                                            <p:cond delay="1642"/>
                                          </p:stCondLst>
                                        </p:cTn>
                                        <p:tgtEl>
                                          <p:spTgt spid="6"/>
                                        </p:tgtEl>
                                      </p:cBhvr>
                                      <p:to x="100000" y="90000"/>
                                    </p:animScale>
                                    <p:animScale>
                                      <p:cBhvr>
                                        <p:cTn id="54" dur="166" decel="50000">
                                          <p:stCondLst>
                                            <p:cond delay="1668"/>
                                          </p:stCondLst>
                                        </p:cTn>
                                        <p:tgtEl>
                                          <p:spTgt spid="6"/>
                                        </p:tgtEl>
                                      </p:cBhvr>
                                      <p:to x="100000" y="100000"/>
                                    </p:animScale>
                                    <p:animScale>
                                      <p:cBhvr>
                                        <p:cTn id="55" dur="26">
                                          <p:stCondLst>
                                            <p:cond delay="1808"/>
                                          </p:stCondLst>
                                        </p:cTn>
                                        <p:tgtEl>
                                          <p:spTgt spid="6"/>
                                        </p:tgtEl>
                                      </p:cBhvr>
                                      <p:to x="100000" y="95000"/>
                                    </p:animScale>
                                    <p:animScale>
                                      <p:cBhvr>
                                        <p:cTn id="56" dur="166" decel="50000">
                                          <p:stCondLst>
                                            <p:cond delay="1834"/>
                                          </p:stCondLst>
                                        </p:cTn>
                                        <p:tgtEl>
                                          <p:spTgt spid="6"/>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7"/>
                                        </p:tgtEl>
                                        <p:attrNameLst>
                                          <p:attrName>style.visibility</p:attrName>
                                        </p:attrNameLst>
                                      </p:cBhvr>
                                      <p:to>
                                        <p:strVal val="visible"/>
                                      </p:to>
                                    </p:set>
                                    <p:animEffect transition="in" filter="wipe(down)">
                                      <p:cBhvr>
                                        <p:cTn id="61" dur="580">
                                          <p:stCondLst>
                                            <p:cond delay="0"/>
                                          </p:stCondLst>
                                        </p:cTn>
                                        <p:tgtEl>
                                          <p:spTgt spid="7"/>
                                        </p:tgtEl>
                                      </p:cBhvr>
                                    </p:animEffect>
                                    <p:anim calcmode="lin" valueType="num">
                                      <p:cBhvr>
                                        <p:cTn id="62"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67" dur="26">
                                          <p:stCondLst>
                                            <p:cond delay="650"/>
                                          </p:stCondLst>
                                        </p:cTn>
                                        <p:tgtEl>
                                          <p:spTgt spid="7"/>
                                        </p:tgtEl>
                                      </p:cBhvr>
                                      <p:to x="100000" y="60000"/>
                                    </p:animScale>
                                    <p:animScale>
                                      <p:cBhvr>
                                        <p:cTn id="68" dur="166" decel="50000">
                                          <p:stCondLst>
                                            <p:cond delay="676"/>
                                          </p:stCondLst>
                                        </p:cTn>
                                        <p:tgtEl>
                                          <p:spTgt spid="7"/>
                                        </p:tgtEl>
                                      </p:cBhvr>
                                      <p:to x="100000" y="100000"/>
                                    </p:animScale>
                                    <p:animScale>
                                      <p:cBhvr>
                                        <p:cTn id="69" dur="26">
                                          <p:stCondLst>
                                            <p:cond delay="1312"/>
                                          </p:stCondLst>
                                        </p:cTn>
                                        <p:tgtEl>
                                          <p:spTgt spid="7"/>
                                        </p:tgtEl>
                                      </p:cBhvr>
                                      <p:to x="100000" y="80000"/>
                                    </p:animScale>
                                    <p:animScale>
                                      <p:cBhvr>
                                        <p:cTn id="70" dur="166" decel="50000">
                                          <p:stCondLst>
                                            <p:cond delay="1338"/>
                                          </p:stCondLst>
                                        </p:cTn>
                                        <p:tgtEl>
                                          <p:spTgt spid="7"/>
                                        </p:tgtEl>
                                      </p:cBhvr>
                                      <p:to x="100000" y="100000"/>
                                    </p:animScale>
                                    <p:animScale>
                                      <p:cBhvr>
                                        <p:cTn id="71" dur="26">
                                          <p:stCondLst>
                                            <p:cond delay="1642"/>
                                          </p:stCondLst>
                                        </p:cTn>
                                        <p:tgtEl>
                                          <p:spTgt spid="7"/>
                                        </p:tgtEl>
                                      </p:cBhvr>
                                      <p:to x="100000" y="90000"/>
                                    </p:animScale>
                                    <p:animScale>
                                      <p:cBhvr>
                                        <p:cTn id="72" dur="166" decel="50000">
                                          <p:stCondLst>
                                            <p:cond delay="1668"/>
                                          </p:stCondLst>
                                        </p:cTn>
                                        <p:tgtEl>
                                          <p:spTgt spid="7"/>
                                        </p:tgtEl>
                                      </p:cBhvr>
                                      <p:to x="100000" y="100000"/>
                                    </p:animScale>
                                    <p:animScale>
                                      <p:cBhvr>
                                        <p:cTn id="73" dur="26">
                                          <p:stCondLst>
                                            <p:cond delay="1808"/>
                                          </p:stCondLst>
                                        </p:cTn>
                                        <p:tgtEl>
                                          <p:spTgt spid="7"/>
                                        </p:tgtEl>
                                      </p:cBhvr>
                                      <p:to x="100000" y="95000"/>
                                    </p:animScale>
                                    <p:animScale>
                                      <p:cBhvr>
                                        <p:cTn id="74" dur="166" decel="50000">
                                          <p:stCondLst>
                                            <p:cond delay="1834"/>
                                          </p:stCondLst>
                                        </p:cTn>
                                        <p:tgtEl>
                                          <p:spTgt spid="7"/>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12"/>
                                        </p:tgtEl>
                                        <p:attrNameLst>
                                          <p:attrName>style.visibility</p:attrName>
                                        </p:attrNameLst>
                                      </p:cBhvr>
                                      <p:to>
                                        <p:strVal val="visible"/>
                                      </p:to>
                                    </p:set>
                                    <p:animEffect transition="in" filter="wipe(down)">
                                      <p:cBhvr>
                                        <p:cTn id="79" dur="580">
                                          <p:stCondLst>
                                            <p:cond delay="0"/>
                                          </p:stCondLst>
                                        </p:cTn>
                                        <p:tgtEl>
                                          <p:spTgt spid="12"/>
                                        </p:tgtEl>
                                      </p:cBhvr>
                                    </p:animEffect>
                                    <p:anim calcmode="lin" valueType="num">
                                      <p:cBhvr>
                                        <p:cTn id="80"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85" dur="26">
                                          <p:stCondLst>
                                            <p:cond delay="650"/>
                                          </p:stCondLst>
                                        </p:cTn>
                                        <p:tgtEl>
                                          <p:spTgt spid="12"/>
                                        </p:tgtEl>
                                      </p:cBhvr>
                                      <p:to x="100000" y="60000"/>
                                    </p:animScale>
                                    <p:animScale>
                                      <p:cBhvr>
                                        <p:cTn id="86" dur="166" decel="50000">
                                          <p:stCondLst>
                                            <p:cond delay="676"/>
                                          </p:stCondLst>
                                        </p:cTn>
                                        <p:tgtEl>
                                          <p:spTgt spid="12"/>
                                        </p:tgtEl>
                                      </p:cBhvr>
                                      <p:to x="100000" y="100000"/>
                                    </p:animScale>
                                    <p:animScale>
                                      <p:cBhvr>
                                        <p:cTn id="87" dur="26">
                                          <p:stCondLst>
                                            <p:cond delay="1312"/>
                                          </p:stCondLst>
                                        </p:cTn>
                                        <p:tgtEl>
                                          <p:spTgt spid="12"/>
                                        </p:tgtEl>
                                      </p:cBhvr>
                                      <p:to x="100000" y="80000"/>
                                    </p:animScale>
                                    <p:animScale>
                                      <p:cBhvr>
                                        <p:cTn id="88" dur="166" decel="50000">
                                          <p:stCondLst>
                                            <p:cond delay="1338"/>
                                          </p:stCondLst>
                                        </p:cTn>
                                        <p:tgtEl>
                                          <p:spTgt spid="12"/>
                                        </p:tgtEl>
                                      </p:cBhvr>
                                      <p:to x="100000" y="100000"/>
                                    </p:animScale>
                                    <p:animScale>
                                      <p:cBhvr>
                                        <p:cTn id="89" dur="26">
                                          <p:stCondLst>
                                            <p:cond delay="1642"/>
                                          </p:stCondLst>
                                        </p:cTn>
                                        <p:tgtEl>
                                          <p:spTgt spid="12"/>
                                        </p:tgtEl>
                                      </p:cBhvr>
                                      <p:to x="100000" y="90000"/>
                                    </p:animScale>
                                    <p:animScale>
                                      <p:cBhvr>
                                        <p:cTn id="90" dur="166" decel="50000">
                                          <p:stCondLst>
                                            <p:cond delay="1668"/>
                                          </p:stCondLst>
                                        </p:cTn>
                                        <p:tgtEl>
                                          <p:spTgt spid="12"/>
                                        </p:tgtEl>
                                      </p:cBhvr>
                                      <p:to x="100000" y="100000"/>
                                    </p:animScale>
                                    <p:animScale>
                                      <p:cBhvr>
                                        <p:cTn id="91" dur="26">
                                          <p:stCondLst>
                                            <p:cond delay="1808"/>
                                          </p:stCondLst>
                                        </p:cTn>
                                        <p:tgtEl>
                                          <p:spTgt spid="12"/>
                                        </p:tgtEl>
                                      </p:cBhvr>
                                      <p:to x="100000" y="95000"/>
                                    </p:animScale>
                                    <p:animScale>
                                      <p:cBhvr>
                                        <p:cTn id="92" dur="166" decel="50000">
                                          <p:stCondLst>
                                            <p:cond delay="1834"/>
                                          </p:stCondLst>
                                        </p:cTn>
                                        <p:tgtEl>
                                          <p:spTgt spid="12"/>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8"/>
                                        </p:tgtEl>
                                        <p:attrNameLst>
                                          <p:attrName>style.visibility</p:attrName>
                                        </p:attrNameLst>
                                      </p:cBhvr>
                                      <p:to>
                                        <p:strVal val="visible"/>
                                      </p:to>
                                    </p:set>
                                    <p:animEffect transition="in" filter="wipe(down)">
                                      <p:cBhvr>
                                        <p:cTn id="97" dur="580">
                                          <p:stCondLst>
                                            <p:cond delay="0"/>
                                          </p:stCondLst>
                                        </p:cTn>
                                        <p:tgtEl>
                                          <p:spTgt spid="8"/>
                                        </p:tgtEl>
                                      </p:cBhvr>
                                    </p:animEffect>
                                    <p:anim calcmode="lin" valueType="num">
                                      <p:cBhvr>
                                        <p:cTn id="9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03" dur="26">
                                          <p:stCondLst>
                                            <p:cond delay="650"/>
                                          </p:stCondLst>
                                        </p:cTn>
                                        <p:tgtEl>
                                          <p:spTgt spid="8"/>
                                        </p:tgtEl>
                                      </p:cBhvr>
                                      <p:to x="100000" y="60000"/>
                                    </p:animScale>
                                    <p:animScale>
                                      <p:cBhvr>
                                        <p:cTn id="104" dur="166" decel="50000">
                                          <p:stCondLst>
                                            <p:cond delay="676"/>
                                          </p:stCondLst>
                                        </p:cTn>
                                        <p:tgtEl>
                                          <p:spTgt spid="8"/>
                                        </p:tgtEl>
                                      </p:cBhvr>
                                      <p:to x="100000" y="100000"/>
                                    </p:animScale>
                                    <p:animScale>
                                      <p:cBhvr>
                                        <p:cTn id="105" dur="26">
                                          <p:stCondLst>
                                            <p:cond delay="1312"/>
                                          </p:stCondLst>
                                        </p:cTn>
                                        <p:tgtEl>
                                          <p:spTgt spid="8"/>
                                        </p:tgtEl>
                                      </p:cBhvr>
                                      <p:to x="100000" y="80000"/>
                                    </p:animScale>
                                    <p:animScale>
                                      <p:cBhvr>
                                        <p:cTn id="106" dur="166" decel="50000">
                                          <p:stCondLst>
                                            <p:cond delay="1338"/>
                                          </p:stCondLst>
                                        </p:cTn>
                                        <p:tgtEl>
                                          <p:spTgt spid="8"/>
                                        </p:tgtEl>
                                      </p:cBhvr>
                                      <p:to x="100000" y="100000"/>
                                    </p:animScale>
                                    <p:animScale>
                                      <p:cBhvr>
                                        <p:cTn id="107" dur="26">
                                          <p:stCondLst>
                                            <p:cond delay="1642"/>
                                          </p:stCondLst>
                                        </p:cTn>
                                        <p:tgtEl>
                                          <p:spTgt spid="8"/>
                                        </p:tgtEl>
                                      </p:cBhvr>
                                      <p:to x="100000" y="90000"/>
                                    </p:animScale>
                                    <p:animScale>
                                      <p:cBhvr>
                                        <p:cTn id="108" dur="166" decel="50000">
                                          <p:stCondLst>
                                            <p:cond delay="1668"/>
                                          </p:stCondLst>
                                        </p:cTn>
                                        <p:tgtEl>
                                          <p:spTgt spid="8"/>
                                        </p:tgtEl>
                                      </p:cBhvr>
                                      <p:to x="100000" y="100000"/>
                                    </p:animScale>
                                    <p:animScale>
                                      <p:cBhvr>
                                        <p:cTn id="109" dur="26">
                                          <p:stCondLst>
                                            <p:cond delay="1808"/>
                                          </p:stCondLst>
                                        </p:cTn>
                                        <p:tgtEl>
                                          <p:spTgt spid="8"/>
                                        </p:tgtEl>
                                      </p:cBhvr>
                                      <p:to x="100000" y="95000"/>
                                    </p:animScale>
                                    <p:animScale>
                                      <p:cBhvr>
                                        <p:cTn id="110" dur="166" decel="50000">
                                          <p:stCondLst>
                                            <p:cond delay="1834"/>
                                          </p:stCondLst>
                                        </p:cTn>
                                        <p:tgtEl>
                                          <p:spTgt spid="8"/>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9"/>
                                        </p:tgtEl>
                                        <p:attrNameLst>
                                          <p:attrName>style.visibility</p:attrName>
                                        </p:attrNameLst>
                                      </p:cBhvr>
                                      <p:to>
                                        <p:strVal val="visible"/>
                                      </p:to>
                                    </p:set>
                                    <p:animEffect transition="in" filter="wipe(down)">
                                      <p:cBhvr>
                                        <p:cTn id="115" dur="580">
                                          <p:stCondLst>
                                            <p:cond delay="0"/>
                                          </p:stCondLst>
                                        </p:cTn>
                                        <p:tgtEl>
                                          <p:spTgt spid="9"/>
                                        </p:tgtEl>
                                      </p:cBhvr>
                                    </p:animEffect>
                                    <p:anim calcmode="lin" valueType="num">
                                      <p:cBhvr>
                                        <p:cTn id="116"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21" dur="26">
                                          <p:stCondLst>
                                            <p:cond delay="650"/>
                                          </p:stCondLst>
                                        </p:cTn>
                                        <p:tgtEl>
                                          <p:spTgt spid="9"/>
                                        </p:tgtEl>
                                      </p:cBhvr>
                                      <p:to x="100000" y="60000"/>
                                    </p:animScale>
                                    <p:animScale>
                                      <p:cBhvr>
                                        <p:cTn id="122" dur="166" decel="50000">
                                          <p:stCondLst>
                                            <p:cond delay="676"/>
                                          </p:stCondLst>
                                        </p:cTn>
                                        <p:tgtEl>
                                          <p:spTgt spid="9"/>
                                        </p:tgtEl>
                                      </p:cBhvr>
                                      <p:to x="100000" y="100000"/>
                                    </p:animScale>
                                    <p:animScale>
                                      <p:cBhvr>
                                        <p:cTn id="123" dur="26">
                                          <p:stCondLst>
                                            <p:cond delay="1312"/>
                                          </p:stCondLst>
                                        </p:cTn>
                                        <p:tgtEl>
                                          <p:spTgt spid="9"/>
                                        </p:tgtEl>
                                      </p:cBhvr>
                                      <p:to x="100000" y="80000"/>
                                    </p:animScale>
                                    <p:animScale>
                                      <p:cBhvr>
                                        <p:cTn id="124" dur="166" decel="50000">
                                          <p:stCondLst>
                                            <p:cond delay="1338"/>
                                          </p:stCondLst>
                                        </p:cTn>
                                        <p:tgtEl>
                                          <p:spTgt spid="9"/>
                                        </p:tgtEl>
                                      </p:cBhvr>
                                      <p:to x="100000" y="100000"/>
                                    </p:animScale>
                                    <p:animScale>
                                      <p:cBhvr>
                                        <p:cTn id="125" dur="26">
                                          <p:stCondLst>
                                            <p:cond delay="1642"/>
                                          </p:stCondLst>
                                        </p:cTn>
                                        <p:tgtEl>
                                          <p:spTgt spid="9"/>
                                        </p:tgtEl>
                                      </p:cBhvr>
                                      <p:to x="100000" y="90000"/>
                                    </p:animScale>
                                    <p:animScale>
                                      <p:cBhvr>
                                        <p:cTn id="126" dur="166" decel="50000">
                                          <p:stCondLst>
                                            <p:cond delay="1668"/>
                                          </p:stCondLst>
                                        </p:cTn>
                                        <p:tgtEl>
                                          <p:spTgt spid="9"/>
                                        </p:tgtEl>
                                      </p:cBhvr>
                                      <p:to x="100000" y="100000"/>
                                    </p:animScale>
                                    <p:animScale>
                                      <p:cBhvr>
                                        <p:cTn id="127" dur="26">
                                          <p:stCondLst>
                                            <p:cond delay="1808"/>
                                          </p:stCondLst>
                                        </p:cTn>
                                        <p:tgtEl>
                                          <p:spTgt spid="9"/>
                                        </p:tgtEl>
                                      </p:cBhvr>
                                      <p:to x="100000" y="95000"/>
                                    </p:animScale>
                                    <p:animScale>
                                      <p:cBhvr>
                                        <p:cTn id="128" dur="166" decel="50000">
                                          <p:stCondLst>
                                            <p:cond delay="1834"/>
                                          </p:stCondLst>
                                        </p:cTn>
                                        <p:tgtEl>
                                          <p:spTgt spid="9"/>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10"/>
                                        </p:tgtEl>
                                        <p:attrNameLst>
                                          <p:attrName>style.visibility</p:attrName>
                                        </p:attrNameLst>
                                      </p:cBhvr>
                                      <p:to>
                                        <p:strVal val="visible"/>
                                      </p:to>
                                    </p:set>
                                    <p:animEffect transition="in" filter="wipe(down)">
                                      <p:cBhvr>
                                        <p:cTn id="133" dur="580">
                                          <p:stCondLst>
                                            <p:cond delay="0"/>
                                          </p:stCondLst>
                                        </p:cTn>
                                        <p:tgtEl>
                                          <p:spTgt spid="10"/>
                                        </p:tgtEl>
                                      </p:cBhvr>
                                    </p:animEffect>
                                    <p:anim calcmode="lin" valueType="num">
                                      <p:cBhvr>
                                        <p:cTn id="134"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39" dur="26">
                                          <p:stCondLst>
                                            <p:cond delay="650"/>
                                          </p:stCondLst>
                                        </p:cTn>
                                        <p:tgtEl>
                                          <p:spTgt spid="10"/>
                                        </p:tgtEl>
                                      </p:cBhvr>
                                      <p:to x="100000" y="60000"/>
                                    </p:animScale>
                                    <p:animScale>
                                      <p:cBhvr>
                                        <p:cTn id="140" dur="166" decel="50000">
                                          <p:stCondLst>
                                            <p:cond delay="676"/>
                                          </p:stCondLst>
                                        </p:cTn>
                                        <p:tgtEl>
                                          <p:spTgt spid="10"/>
                                        </p:tgtEl>
                                      </p:cBhvr>
                                      <p:to x="100000" y="100000"/>
                                    </p:animScale>
                                    <p:animScale>
                                      <p:cBhvr>
                                        <p:cTn id="141" dur="26">
                                          <p:stCondLst>
                                            <p:cond delay="1312"/>
                                          </p:stCondLst>
                                        </p:cTn>
                                        <p:tgtEl>
                                          <p:spTgt spid="10"/>
                                        </p:tgtEl>
                                      </p:cBhvr>
                                      <p:to x="100000" y="80000"/>
                                    </p:animScale>
                                    <p:animScale>
                                      <p:cBhvr>
                                        <p:cTn id="142" dur="166" decel="50000">
                                          <p:stCondLst>
                                            <p:cond delay="1338"/>
                                          </p:stCondLst>
                                        </p:cTn>
                                        <p:tgtEl>
                                          <p:spTgt spid="10"/>
                                        </p:tgtEl>
                                      </p:cBhvr>
                                      <p:to x="100000" y="100000"/>
                                    </p:animScale>
                                    <p:animScale>
                                      <p:cBhvr>
                                        <p:cTn id="143" dur="26">
                                          <p:stCondLst>
                                            <p:cond delay="1642"/>
                                          </p:stCondLst>
                                        </p:cTn>
                                        <p:tgtEl>
                                          <p:spTgt spid="10"/>
                                        </p:tgtEl>
                                      </p:cBhvr>
                                      <p:to x="100000" y="90000"/>
                                    </p:animScale>
                                    <p:animScale>
                                      <p:cBhvr>
                                        <p:cTn id="144" dur="166" decel="50000">
                                          <p:stCondLst>
                                            <p:cond delay="1668"/>
                                          </p:stCondLst>
                                        </p:cTn>
                                        <p:tgtEl>
                                          <p:spTgt spid="10"/>
                                        </p:tgtEl>
                                      </p:cBhvr>
                                      <p:to x="100000" y="100000"/>
                                    </p:animScale>
                                    <p:animScale>
                                      <p:cBhvr>
                                        <p:cTn id="145" dur="26">
                                          <p:stCondLst>
                                            <p:cond delay="1808"/>
                                          </p:stCondLst>
                                        </p:cTn>
                                        <p:tgtEl>
                                          <p:spTgt spid="10"/>
                                        </p:tgtEl>
                                      </p:cBhvr>
                                      <p:to x="100000" y="95000"/>
                                    </p:animScale>
                                    <p:animScale>
                                      <p:cBhvr>
                                        <p:cTn id="146" dur="166" decel="50000">
                                          <p:stCondLst>
                                            <p:cond delay="1834"/>
                                          </p:stCondLst>
                                        </p:cTn>
                                        <p:tgtEl>
                                          <p:spTgt spid="10"/>
                                        </p:tgtEl>
                                      </p:cBhvr>
                                      <p:to x="100000" y="100000"/>
                                    </p:animScale>
                                  </p:childTnLst>
                                </p:cTn>
                              </p:par>
                            </p:childTnLst>
                          </p:cTn>
                        </p:par>
                      </p:childTnLst>
                    </p:cTn>
                  </p:par>
                  <p:par>
                    <p:cTn id="147" fill="hold">
                      <p:stCondLst>
                        <p:cond delay="indefinite"/>
                      </p:stCondLst>
                      <p:childTnLst>
                        <p:par>
                          <p:cTn id="148" fill="hold">
                            <p:stCondLst>
                              <p:cond delay="0"/>
                            </p:stCondLst>
                            <p:childTnLst>
                              <p:par>
                                <p:cTn id="149" presetID="26" presetClass="entr" presetSubtype="0" fill="hold" grpId="0" nodeType="clickEffect">
                                  <p:stCondLst>
                                    <p:cond delay="0"/>
                                  </p:stCondLst>
                                  <p:childTnLst>
                                    <p:set>
                                      <p:cBhvr>
                                        <p:cTn id="150" dur="1" fill="hold">
                                          <p:stCondLst>
                                            <p:cond delay="0"/>
                                          </p:stCondLst>
                                        </p:cTn>
                                        <p:tgtEl>
                                          <p:spTgt spid="11"/>
                                        </p:tgtEl>
                                        <p:attrNameLst>
                                          <p:attrName>style.visibility</p:attrName>
                                        </p:attrNameLst>
                                      </p:cBhvr>
                                      <p:to>
                                        <p:strVal val="visible"/>
                                      </p:to>
                                    </p:set>
                                    <p:animEffect transition="in" filter="wipe(down)">
                                      <p:cBhvr>
                                        <p:cTn id="151" dur="580">
                                          <p:stCondLst>
                                            <p:cond delay="0"/>
                                          </p:stCondLst>
                                        </p:cTn>
                                        <p:tgtEl>
                                          <p:spTgt spid="11"/>
                                        </p:tgtEl>
                                      </p:cBhvr>
                                    </p:animEffect>
                                    <p:anim calcmode="lin" valueType="num">
                                      <p:cBhvr>
                                        <p:cTn id="152"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57" dur="26">
                                          <p:stCondLst>
                                            <p:cond delay="650"/>
                                          </p:stCondLst>
                                        </p:cTn>
                                        <p:tgtEl>
                                          <p:spTgt spid="11"/>
                                        </p:tgtEl>
                                      </p:cBhvr>
                                      <p:to x="100000" y="60000"/>
                                    </p:animScale>
                                    <p:animScale>
                                      <p:cBhvr>
                                        <p:cTn id="158" dur="166" decel="50000">
                                          <p:stCondLst>
                                            <p:cond delay="676"/>
                                          </p:stCondLst>
                                        </p:cTn>
                                        <p:tgtEl>
                                          <p:spTgt spid="11"/>
                                        </p:tgtEl>
                                      </p:cBhvr>
                                      <p:to x="100000" y="100000"/>
                                    </p:animScale>
                                    <p:animScale>
                                      <p:cBhvr>
                                        <p:cTn id="159" dur="26">
                                          <p:stCondLst>
                                            <p:cond delay="1312"/>
                                          </p:stCondLst>
                                        </p:cTn>
                                        <p:tgtEl>
                                          <p:spTgt spid="11"/>
                                        </p:tgtEl>
                                      </p:cBhvr>
                                      <p:to x="100000" y="80000"/>
                                    </p:animScale>
                                    <p:animScale>
                                      <p:cBhvr>
                                        <p:cTn id="160" dur="166" decel="50000">
                                          <p:stCondLst>
                                            <p:cond delay="1338"/>
                                          </p:stCondLst>
                                        </p:cTn>
                                        <p:tgtEl>
                                          <p:spTgt spid="11"/>
                                        </p:tgtEl>
                                      </p:cBhvr>
                                      <p:to x="100000" y="100000"/>
                                    </p:animScale>
                                    <p:animScale>
                                      <p:cBhvr>
                                        <p:cTn id="161" dur="26">
                                          <p:stCondLst>
                                            <p:cond delay="1642"/>
                                          </p:stCondLst>
                                        </p:cTn>
                                        <p:tgtEl>
                                          <p:spTgt spid="11"/>
                                        </p:tgtEl>
                                      </p:cBhvr>
                                      <p:to x="100000" y="90000"/>
                                    </p:animScale>
                                    <p:animScale>
                                      <p:cBhvr>
                                        <p:cTn id="162" dur="166" decel="50000">
                                          <p:stCondLst>
                                            <p:cond delay="1668"/>
                                          </p:stCondLst>
                                        </p:cTn>
                                        <p:tgtEl>
                                          <p:spTgt spid="11"/>
                                        </p:tgtEl>
                                      </p:cBhvr>
                                      <p:to x="100000" y="100000"/>
                                    </p:animScale>
                                    <p:animScale>
                                      <p:cBhvr>
                                        <p:cTn id="163" dur="26">
                                          <p:stCondLst>
                                            <p:cond delay="1808"/>
                                          </p:stCondLst>
                                        </p:cTn>
                                        <p:tgtEl>
                                          <p:spTgt spid="11"/>
                                        </p:tgtEl>
                                      </p:cBhvr>
                                      <p:to x="100000" y="95000"/>
                                    </p:animScale>
                                    <p:animScale>
                                      <p:cBhvr>
                                        <p:cTn id="164" dur="166" decel="50000">
                                          <p:stCondLst>
                                            <p:cond delay="1834"/>
                                          </p:stCondLst>
                                        </p:cTn>
                                        <p:tgtEl>
                                          <p:spTgt spid="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P spid="10"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Rectangle 2"/>
          <p:cNvSpPr/>
          <p:nvPr/>
        </p:nvSpPr>
        <p:spPr>
          <a:xfrm>
            <a:off x="97536" y="170688"/>
            <a:ext cx="11899392" cy="652272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Rounded Rectangle 3"/>
          <p:cNvSpPr/>
          <p:nvPr/>
        </p:nvSpPr>
        <p:spPr>
          <a:xfrm>
            <a:off x="4401312" y="292608"/>
            <a:ext cx="2804160" cy="64617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কঠিন শব্দের অর্থ</a:t>
            </a:r>
            <a:endParaRPr lang="en-US" sz="2400" dirty="0"/>
          </a:p>
        </p:txBody>
      </p:sp>
      <p:sp>
        <p:nvSpPr>
          <p:cNvPr id="5" name="Right Arrow 4"/>
          <p:cNvSpPr/>
          <p:nvPr/>
        </p:nvSpPr>
        <p:spPr>
          <a:xfrm>
            <a:off x="743712" y="1539620"/>
            <a:ext cx="2755392" cy="1394270"/>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2800" dirty="0" smtClean="0"/>
              <a:t>ব্যারাক</a:t>
            </a:r>
            <a:endParaRPr lang="en-US" sz="28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5280" y="1203579"/>
            <a:ext cx="3072384" cy="1847850"/>
          </a:xfrm>
          <a:prstGeom prst="ellipse">
            <a:avLst/>
          </a:prstGeom>
          <a:ln>
            <a:noFill/>
          </a:ln>
          <a:effectLst>
            <a:softEdge rad="112500"/>
          </a:effectLst>
        </p:spPr>
      </p:pic>
      <p:sp>
        <p:nvSpPr>
          <p:cNvPr id="7" name="Left Arrow 6"/>
          <p:cNvSpPr/>
          <p:nvPr/>
        </p:nvSpPr>
        <p:spPr>
          <a:xfrm>
            <a:off x="8040624" y="1539620"/>
            <a:ext cx="3035808" cy="1475232"/>
          </a:xfrm>
          <a:prstGeom prst="lef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সেনাছাউনি</a:t>
            </a:r>
            <a:endParaRPr lang="en-US" sz="2400" dirty="0"/>
          </a:p>
        </p:txBody>
      </p:sp>
      <p:sp>
        <p:nvSpPr>
          <p:cNvPr id="8" name="Right Arrow 7"/>
          <p:cNvSpPr/>
          <p:nvPr/>
        </p:nvSpPr>
        <p:spPr>
          <a:xfrm>
            <a:off x="743712" y="3560064"/>
            <a:ext cx="2755392" cy="1353312"/>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সুপ্রিমকোর্ট</a:t>
            </a:r>
            <a:endParaRPr lang="en-US" sz="2400"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45280" y="3222117"/>
            <a:ext cx="3113532" cy="1600200"/>
          </a:xfrm>
          <a:prstGeom prst="ellipse">
            <a:avLst/>
          </a:prstGeom>
          <a:ln>
            <a:noFill/>
          </a:ln>
          <a:effectLst>
            <a:softEdge rad="112500"/>
          </a:effectLst>
        </p:spPr>
      </p:pic>
      <p:sp>
        <p:nvSpPr>
          <p:cNvPr id="10" name="Left Arrow 9"/>
          <p:cNvSpPr/>
          <p:nvPr/>
        </p:nvSpPr>
        <p:spPr>
          <a:xfrm>
            <a:off x="8161020" y="3316224"/>
            <a:ext cx="2915412" cy="1463040"/>
          </a:xfrm>
          <a:prstGeom prst="lef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সর্বোচ্চ আদালত</a:t>
            </a:r>
            <a:endParaRPr lang="en-US" sz="2400" dirty="0"/>
          </a:p>
        </p:txBody>
      </p:sp>
      <p:sp>
        <p:nvSpPr>
          <p:cNvPr id="12" name="Right Arrow 11"/>
          <p:cNvSpPr/>
          <p:nvPr/>
        </p:nvSpPr>
        <p:spPr>
          <a:xfrm>
            <a:off x="743712" y="5035296"/>
            <a:ext cx="2755392" cy="1536192"/>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জজকোর্ট</a:t>
            </a:r>
            <a:endParaRPr lang="en-US" sz="2400" dirty="0"/>
          </a:p>
        </p:txBody>
      </p:sp>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79392" y="4822317"/>
            <a:ext cx="3076956" cy="1666875"/>
          </a:xfrm>
          <a:prstGeom prst="ellipse">
            <a:avLst/>
          </a:prstGeom>
          <a:ln>
            <a:noFill/>
          </a:ln>
          <a:effectLst>
            <a:softEdge rad="112500"/>
          </a:effectLst>
        </p:spPr>
      </p:pic>
      <p:sp>
        <p:nvSpPr>
          <p:cNvPr id="15" name="Left Arrow 14"/>
          <p:cNvSpPr/>
          <p:nvPr/>
        </p:nvSpPr>
        <p:spPr>
          <a:xfrm>
            <a:off x="8412480" y="5035296"/>
            <a:ext cx="2859024" cy="1450848"/>
          </a:xfrm>
          <a:prstGeom prst="lef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জেলা আদালত</a:t>
            </a:r>
            <a:endParaRPr lang="en-US" sz="2400" dirty="0"/>
          </a:p>
        </p:txBody>
      </p:sp>
    </p:spTree>
    <p:extLst>
      <p:ext uri="{BB962C8B-B14F-4D97-AF65-F5344CB8AC3E}">
        <p14:creationId xmlns:p14="http://schemas.microsoft.com/office/powerpoint/2010/main" val="39144582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ipe(down)">
                                      <p:cBhvr>
                                        <p:cTn id="43" dur="580">
                                          <p:stCondLst>
                                            <p:cond delay="0"/>
                                          </p:stCondLst>
                                        </p:cTn>
                                        <p:tgtEl>
                                          <p:spTgt spid="6"/>
                                        </p:tgtEl>
                                      </p:cBhvr>
                                    </p:animEffect>
                                    <p:anim calcmode="lin" valueType="num">
                                      <p:cBhvr>
                                        <p:cTn id="4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9" dur="26">
                                          <p:stCondLst>
                                            <p:cond delay="650"/>
                                          </p:stCondLst>
                                        </p:cTn>
                                        <p:tgtEl>
                                          <p:spTgt spid="6"/>
                                        </p:tgtEl>
                                      </p:cBhvr>
                                      <p:to x="100000" y="60000"/>
                                    </p:animScale>
                                    <p:animScale>
                                      <p:cBhvr>
                                        <p:cTn id="50" dur="166" decel="50000">
                                          <p:stCondLst>
                                            <p:cond delay="676"/>
                                          </p:stCondLst>
                                        </p:cTn>
                                        <p:tgtEl>
                                          <p:spTgt spid="6"/>
                                        </p:tgtEl>
                                      </p:cBhvr>
                                      <p:to x="100000" y="100000"/>
                                    </p:animScale>
                                    <p:animScale>
                                      <p:cBhvr>
                                        <p:cTn id="51" dur="26">
                                          <p:stCondLst>
                                            <p:cond delay="1312"/>
                                          </p:stCondLst>
                                        </p:cTn>
                                        <p:tgtEl>
                                          <p:spTgt spid="6"/>
                                        </p:tgtEl>
                                      </p:cBhvr>
                                      <p:to x="100000" y="80000"/>
                                    </p:animScale>
                                    <p:animScale>
                                      <p:cBhvr>
                                        <p:cTn id="52" dur="166" decel="50000">
                                          <p:stCondLst>
                                            <p:cond delay="1338"/>
                                          </p:stCondLst>
                                        </p:cTn>
                                        <p:tgtEl>
                                          <p:spTgt spid="6"/>
                                        </p:tgtEl>
                                      </p:cBhvr>
                                      <p:to x="100000" y="100000"/>
                                    </p:animScale>
                                    <p:animScale>
                                      <p:cBhvr>
                                        <p:cTn id="53" dur="26">
                                          <p:stCondLst>
                                            <p:cond delay="1642"/>
                                          </p:stCondLst>
                                        </p:cTn>
                                        <p:tgtEl>
                                          <p:spTgt spid="6"/>
                                        </p:tgtEl>
                                      </p:cBhvr>
                                      <p:to x="100000" y="90000"/>
                                    </p:animScale>
                                    <p:animScale>
                                      <p:cBhvr>
                                        <p:cTn id="54" dur="166" decel="50000">
                                          <p:stCondLst>
                                            <p:cond delay="1668"/>
                                          </p:stCondLst>
                                        </p:cTn>
                                        <p:tgtEl>
                                          <p:spTgt spid="6"/>
                                        </p:tgtEl>
                                      </p:cBhvr>
                                      <p:to x="100000" y="100000"/>
                                    </p:animScale>
                                    <p:animScale>
                                      <p:cBhvr>
                                        <p:cTn id="55" dur="26">
                                          <p:stCondLst>
                                            <p:cond delay="1808"/>
                                          </p:stCondLst>
                                        </p:cTn>
                                        <p:tgtEl>
                                          <p:spTgt spid="6"/>
                                        </p:tgtEl>
                                      </p:cBhvr>
                                      <p:to x="100000" y="95000"/>
                                    </p:animScale>
                                    <p:animScale>
                                      <p:cBhvr>
                                        <p:cTn id="56" dur="166" decel="50000">
                                          <p:stCondLst>
                                            <p:cond delay="1834"/>
                                          </p:stCondLst>
                                        </p:cTn>
                                        <p:tgtEl>
                                          <p:spTgt spid="6"/>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7"/>
                                        </p:tgtEl>
                                        <p:attrNameLst>
                                          <p:attrName>style.visibility</p:attrName>
                                        </p:attrNameLst>
                                      </p:cBhvr>
                                      <p:to>
                                        <p:strVal val="visible"/>
                                      </p:to>
                                    </p:set>
                                    <p:animEffect transition="in" filter="wipe(down)">
                                      <p:cBhvr>
                                        <p:cTn id="61" dur="580">
                                          <p:stCondLst>
                                            <p:cond delay="0"/>
                                          </p:stCondLst>
                                        </p:cTn>
                                        <p:tgtEl>
                                          <p:spTgt spid="7"/>
                                        </p:tgtEl>
                                      </p:cBhvr>
                                    </p:animEffect>
                                    <p:anim calcmode="lin" valueType="num">
                                      <p:cBhvr>
                                        <p:cTn id="62"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67" dur="26">
                                          <p:stCondLst>
                                            <p:cond delay="650"/>
                                          </p:stCondLst>
                                        </p:cTn>
                                        <p:tgtEl>
                                          <p:spTgt spid="7"/>
                                        </p:tgtEl>
                                      </p:cBhvr>
                                      <p:to x="100000" y="60000"/>
                                    </p:animScale>
                                    <p:animScale>
                                      <p:cBhvr>
                                        <p:cTn id="68" dur="166" decel="50000">
                                          <p:stCondLst>
                                            <p:cond delay="676"/>
                                          </p:stCondLst>
                                        </p:cTn>
                                        <p:tgtEl>
                                          <p:spTgt spid="7"/>
                                        </p:tgtEl>
                                      </p:cBhvr>
                                      <p:to x="100000" y="100000"/>
                                    </p:animScale>
                                    <p:animScale>
                                      <p:cBhvr>
                                        <p:cTn id="69" dur="26">
                                          <p:stCondLst>
                                            <p:cond delay="1312"/>
                                          </p:stCondLst>
                                        </p:cTn>
                                        <p:tgtEl>
                                          <p:spTgt spid="7"/>
                                        </p:tgtEl>
                                      </p:cBhvr>
                                      <p:to x="100000" y="80000"/>
                                    </p:animScale>
                                    <p:animScale>
                                      <p:cBhvr>
                                        <p:cTn id="70" dur="166" decel="50000">
                                          <p:stCondLst>
                                            <p:cond delay="1338"/>
                                          </p:stCondLst>
                                        </p:cTn>
                                        <p:tgtEl>
                                          <p:spTgt spid="7"/>
                                        </p:tgtEl>
                                      </p:cBhvr>
                                      <p:to x="100000" y="100000"/>
                                    </p:animScale>
                                    <p:animScale>
                                      <p:cBhvr>
                                        <p:cTn id="71" dur="26">
                                          <p:stCondLst>
                                            <p:cond delay="1642"/>
                                          </p:stCondLst>
                                        </p:cTn>
                                        <p:tgtEl>
                                          <p:spTgt spid="7"/>
                                        </p:tgtEl>
                                      </p:cBhvr>
                                      <p:to x="100000" y="90000"/>
                                    </p:animScale>
                                    <p:animScale>
                                      <p:cBhvr>
                                        <p:cTn id="72" dur="166" decel="50000">
                                          <p:stCondLst>
                                            <p:cond delay="1668"/>
                                          </p:stCondLst>
                                        </p:cTn>
                                        <p:tgtEl>
                                          <p:spTgt spid="7"/>
                                        </p:tgtEl>
                                      </p:cBhvr>
                                      <p:to x="100000" y="100000"/>
                                    </p:animScale>
                                    <p:animScale>
                                      <p:cBhvr>
                                        <p:cTn id="73" dur="26">
                                          <p:stCondLst>
                                            <p:cond delay="1808"/>
                                          </p:stCondLst>
                                        </p:cTn>
                                        <p:tgtEl>
                                          <p:spTgt spid="7"/>
                                        </p:tgtEl>
                                      </p:cBhvr>
                                      <p:to x="100000" y="95000"/>
                                    </p:animScale>
                                    <p:animScale>
                                      <p:cBhvr>
                                        <p:cTn id="74" dur="166" decel="50000">
                                          <p:stCondLst>
                                            <p:cond delay="1834"/>
                                          </p:stCondLst>
                                        </p:cTn>
                                        <p:tgtEl>
                                          <p:spTgt spid="7"/>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8"/>
                                        </p:tgtEl>
                                        <p:attrNameLst>
                                          <p:attrName>style.visibility</p:attrName>
                                        </p:attrNameLst>
                                      </p:cBhvr>
                                      <p:to>
                                        <p:strVal val="visible"/>
                                      </p:to>
                                    </p:set>
                                    <p:animEffect transition="in" filter="wipe(down)">
                                      <p:cBhvr>
                                        <p:cTn id="79" dur="580">
                                          <p:stCondLst>
                                            <p:cond delay="0"/>
                                          </p:stCondLst>
                                        </p:cTn>
                                        <p:tgtEl>
                                          <p:spTgt spid="8"/>
                                        </p:tgtEl>
                                      </p:cBhvr>
                                    </p:animEffect>
                                    <p:anim calcmode="lin" valueType="num">
                                      <p:cBhvr>
                                        <p:cTn id="80"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85" dur="26">
                                          <p:stCondLst>
                                            <p:cond delay="650"/>
                                          </p:stCondLst>
                                        </p:cTn>
                                        <p:tgtEl>
                                          <p:spTgt spid="8"/>
                                        </p:tgtEl>
                                      </p:cBhvr>
                                      <p:to x="100000" y="60000"/>
                                    </p:animScale>
                                    <p:animScale>
                                      <p:cBhvr>
                                        <p:cTn id="86" dur="166" decel="50000">
                                          <p:stCondLst>
                                            <p:cond delay="676"/>
                                          </p:stCondLst>
                                        </p:cTn>
                                        <p:tgtEl>
                                          <p:spTgt spid="8"/>
                                        </p:tgtEl>
                                      </p:cBhvr>
                                      <p:to x="100000" y="100000"/>
                                    </p:animScale>
                                    <p:animScale>
                                      <p:cBhvr>
                                        <p:cTn id="87" dur="26">
                                          <p:stCondLst>
                                            <p:cond delay="1312"/>
                                          </p:stCondLst>
                                        </p:cTn>
                                        <p:tgtEl>
                                          <p:spTgt spid="8"/>
                                        </p:tgtEl>
                                      </p:cBhvr>
                                      <p:to x="100000" y="80000"/>
                                    </p:animScale>
                                    <p:animScale>
                                      <p:cBhvr>
                                        <p:cTn id="88" dur="166" decel="50000">
                                          <p:stCondLst>
                                            <p:cond delay="1338"/>
                                          </p:stCondLst>
                                        </p:cTn>
                                        <p:tgtEl>
                                          <p:spTgt spid="8"/>
                                        </p:tgtEl>
                                      </p:cBhvr>
                                      <p:to x="100000" y="100000"/>
                                    </p:animScale>
                                    <p:animScale>
                                      <p:cBhvr>
                                        <p:cTn id="89" dur="26">
                                          <p:stCondLst>
                                            <p:cond delay="1642"/>
                                          </p:stCondLst>
                                        </p:cTn>
                                        <p:tgtEl>
                                          <p:spTgt spid="8"/>
                                        </p:tgtEl>
                                      </p:cBhvr>
                                      <p:to x="100000" y="90000"/>
                                    </p:animScale>
                                    <p:animScale>
                                      <p:cBhvr>
                                        <p:cTn id="90" dur="166" decel="50000">
                                          <p:stCondLst>
                                            <p:cond delay="1668"/>
                                          </p:stCondLst>
                                        </p:cTn>
                                        <p:tgtEl>
                                          <p:spTgt spid="8"/>
                                        </p:tgtEl>
                                      </p:cBhvr>
                                      <p:to x="100000" y="100000"/>
                                    </p:animScale>
                                    <p:animScale>
                                      <p:cBhvr>
                                        <p:cTn id="91" dur="26">
                                          <p:stCondLst>
                                            <p:cond delay="1808"/>
                                          </p:stCondLst>
                                        </p:cTn>
                                        <p:tgtEl>
                                          <p:spTgt spid="8"/>
                                        </p:tgtEl>
                                      </p:cBhvr>
                                      <p:to x="100000" y="95000"/>
                                    </p:animScale>
                                    <p:animScale>
                                      <p:cBhvr>
                                        <p:cTn id="92" dur="166" decel="50000">
                                          <p:stCondLst>
                                            <p:cond delay="1834"/>
                                          </p:stCondLst>
                                        </p:cTn>
                                        <p:tgtEl>
                                          <p:spTgt spid="8"/>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nodeType="clickEffect">
                                  <p:stCondLst>
                                    <p:cond delay="0"/>
                                  </p:stCondLst>
                                  <p:childTnLst>
                                    <p:set>
                                      <p:cBhvr>
                                        <p:cTn id="96" dur="1" fill="hold">
                                          <p:stCondLst>
                                            <p:cond delay="0"/>
                                          </p:stCondLst>
                                        </p:cTn>
                                        <p:tgtEl>
                                          <p:spTgt spid="9"/>
                                        </p:tgtEl>
                                        <p:attrNameLst>
                                          <p:attrName>style.visibility</p:attrName>
                                        </p:attrNameLst>
                                      </p:cBhvr>
                                      <p:to>
                                        <p:strVal val="visible"/>
                                      </p:to>
                                    </p:set>
                                    <p:animEffect transition="in" filter="wipe(down)">
                                      <p:cBhvr>
                                        <p:cTn id="97" dur="580">
                                          <p:stCondLst>
                                            <p:cond delay="0"/>
                                          </p:stCondLst>
                                        </p:cTn>
                                        <p:tgtEl>
                                          <p:spTgt spid="9"/>
                                        </p:tgtEl>
                                      </p:cBhvr>
                                    </p:animEffect>
                                    <p:anim calcmode="lin" valueType="num">
                                      <p:cBhvr>
                                        <p:cTn id="9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03" dur="26">
                                          <p:stCondLst>
                                            <p:cond delay="650"/>
                                          </p:stCondLst>
                                        </p:cTn>
                                        <p:tgtEl>
                                          <p:spTgt spid="9"/>
                                        </p:tgtEl>
                                      </p:cBhvr>
                                      <p:to x="100000" y="60000"/>
                                    </p:animScale>
                                    <p:animScale>
                                      <p:cBhvr>
                                        <p:cTn id="104" dur="166" decel="50000">
                                          <p:stCondLst>
                                            <p:cond delay="676"/>
                                          </p:stCondLst>
                                        </p:cTn>
                                        <p:tgtEl>
                                          <p:spTgt spid="9"/>
                                        </p:tgtEl>
                                      </p:cBhvr>
                                      <p:to x="100000" y="100000"/>
                                    </p:animScale>
                                    <p:animScale>
                                      <p:cBhvr>
                                        <p:cTn id="105" dur="26">
                                          <p:stCondLst>
                                            <p:cond delay="1312"/>
                                          </p:stCondLst>
                                        </p:cTn>
                                        <p:tgtEl>
                                          <p:spTgt spid="9"/>
                                        </p:tgtEl>
                                      </p:cBhvr>
                                      <p:to x="100000" y="80000"/>
                                    </p:animScale>
                                    <p:animScale>
                                      <p:cBhvr>
                                        <p:cTn id="106" dur="166" decel="50000">
                                          <p:stCondLst>
                                            <p:cond delay="1338"/>
                                          </p:stCondLst>
                                        </p:cTn>
                                        <p:tgtEl>
                                          <p:spTgt spid="9"/>
                                        </p:tgtEl>
                                      </p:cBhvr>
                                      <p:to x="100000" y="100000"/>
                                    </p:animScale>
                                    <p:animScale>
                                      <p:cBhvr>
                                        <p:cTn id="107" dur="26">
                                          <p:stCondLst>
                                            <p:cond delay="1642"/>
                                          </p:stCondLst>
                                        </p:cTn>
                                        <p:tgtEl>
                                          <p:spTgt spid="9"/>
                                        </p:tgtEl>
                                      </p:cBhvr>
                                      <p:to x="100000" y="90000"/>
                                    </p:animScale>
                                    <p:animScale>
                                      <p:cBhvr>
                                        <p:cTn id="108" dur="166" decel="50000">
                                          <p:stCondLst>
                                            <p:cond delay="1668"/>
                                          </p:stCondLst>
                                        </p:cTn>
                                        <p:tgtEl>
                                          <p:spTgt spid="9"/>
                                        </p:tgtEl>
                                      </p:cBhvr>
                                      <p:to x="100000" y="100000"/>
                                    </p:animScale>
                                    <p:animScale>
                                      <p:cBhvr>
                                        <p:cTn id="109" dur="26">
                                          <p:stCondLst>
                                            <p:cond delay="1808"/>
                                          </p:stCondLst>
                                        </p:cTn>
                                        <p:tgtEl>
                                          <p:spTgt spid="9"/>
                                        </p:tgtEl>
                                      </p:cBhvr>
                                      <p:to x="100000" y="95000"/>
                                    </p:animScale>
                                    <p:animScale>
                                      <p:cBhvr>
                                        <p:cTn id="110" dur="166" decel="50000">
                                          <p:stCondLst>
                                            <p:cond delay="1834"/>
                                          </p:stCondLst>
                                        </p:cTn>
                                        <p:tgtEl>
                                          <p:spTgt spid="9"/>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10"/>
                                        </p:tgtEl>
                                        <p:attrNameLst>
                                          <p:attrName>style.visibility</p:attrName>
                                        </p:attrNameLst>
                                      </p:cBhvr>
                                      <p:to>
                                        <p:strVal val="visible"/>
                                      </p:to>
                                    </p:set>
                                    <p:animEffect transition="in" filter="wipe(down)">
                                      <p:cBhvr>
                                        <p:cTn id="115" dur="580">
                                          <p:stCondLst>
                                            <p:cond delay="0"/>
                                          </p:stCondLst>
                                        </p:cTn>
                                        <p:tgtEl>
                                          <p:spTgt spid="10"/>
                                        </p:tgtEl>
                                      </p:cBhvr>
                                    </p:animEffect>
                                    <p:anim calcmode="lin" valueType="num">
                                      <p:cBhvr>
                                        <p:cTn id="116"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21" dur="26">
                                          <p:stCondLst>
                                            <p:cond delay="650"/>
                                          </p:stCondLst>
                                        </p:cTn>
                                        <p:tgtEl>
                                          <p:spTgt spid="10"/>
                                        </p:tgtEl>
                                      </p:cBhvr>
                                      <p:to x="100000" y="60000"/>
                                    </p:animScale>
                                    <p:animScale>
                                      <p:cBhvr>
                                        <p:cTn id="122" dur="166" decel="50000">
                                          <p:stCondLst>
                                            <p:cond delay="676"/>
                                          </p:stCondLst>
                                        </p:cTn>
                                        <p:tgtEl>
                                          <p:spTgt spid="10"/>
                                        </p:tgtEl>
                                      </p:cBhvr>
                                      <p:to x="100000" y="100000"/>
                                    </p:animScale>
                                    <p:animScale>
                                      <p:cBhvr>
                                        <p:cTn id="123" dur="26">
                                          <p:stCondLst>
                                            <p:cond delay="1312"/>
                                          </p:stCondLst>
                                        </p:cTn>
                                        <p:tgtEl>
                                          <p:spTgt spid="10"/>
                                        </p:tgtEl>
                                      </p:cBhvr>
                                      <p:to x="100000" y="80000"/>
                                    </p:animScale>
                                    <p:animScale>
                                      <p:cBhvr>
                                        <p:cTn id="124" dur="166" decel="50000">
                                          <p:stCondLst>
                                            <p:cond delay="1338"/>
                                          </p:stCondLst>
                                        </p:cTn>
                                        <p:tgtEl>
                                          <p:spTgt spid="10"/>
                                        </p:tgtEl>
                                      </p:cBhvr>
                                      <p:to x="100000" y="100000"/>
                                    </p:animScale>
                                    <p:animScale>
                                      <p:cBhvr>
                                        <p:cTn id="125" dur="26">
                                          <p:stCondLst>
                                            <p:cond delay="1642"/>
                                          </p:stCondLst>
                                        </p:cTn>
                                        <p:tgtEl>
                                          <p:spTgt spid="10"/>
                                        </p:tgtEl>
                                      </p:cBhvr>
                                      <p:to x="100000" y="90000"/>
                                    </p:animScale>
                                    <p:animScale>
                                      <p:cBhvr>
                                        <p:cTn id="126" dur="166" decel="50000">
                                          <p:stCondLst>
                                            <p:cond delay="1668"/>
                                          </p:stCondLst>
                                        </p:cTn>
                                        <p:tgtEl>
                                          <p:spTgt spid="10"/>
                                        </p:tgtEl>
                                      </p:cBhvr>
                                      <p:to x="100000" y="100000"/>
                                    </p:animScale>
                                    <p:animScale>
                                      <p:cBhvr>
                                        <p:cTn id="127" dur="26">
                                          <p:stCondLst>
                                            <p:cond delay="1808"/>
                                          </p:stCondLst>
                                        </p:cTn>
                                        <p:tgtEl>
                                          <p:spTgt spid="10"/>
                                        </p:tgtEl>
                                      </p:cBhvr>
                                      <p:to x="100000" y="95000"/>
                                    </p:animScale>
                                    <p:animScale>
                                      <p:cBhvr>
                                        <p:cTn id="128" dur="166" decel="50000">
                                          <p:stCondLst>
                                            <p:cond delay="1834"/>
                                          </p:stCondLst>
                                        </p:cTn>
                                        <p:tgtEl>
                                          <p:spTgt spid="10"/>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12"/>
                                        </p:tgtEl>
                                        <p:attrNameLst>
                                          <p:attrName>style.visibility</p:attrName>
                                        </p:attrNameLst>
                                      </p:cBhvr>
                                      <p:to>
                                        <p:strVal val="visible"/>
                                      </p:to>
                                    </p:set>
                                    <p:animEffect transition="in" filter="wipe(down)">
                                      <p:cBhvr>
                                        <p:cTn id="133" dur="580">
                                          <p:stCondLst>
                                            <p:cond delay="0"/>
                                          </p:stCondLst>
                                        </p:cTn>
                                        <p:tgtEl>
                                          <p:spTgt spid="12"/>
                                        </p:tgtEl>
                                      </p:cBhvr>
                                    </p:animEffect>
                                    <p:anim calcmode="lin" valueType="num">
                                      <p:cBhvr>
                                        <p:cTn id="134"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39" dur="26">
                                          <p:stCondLst>
                                            <p:cond delay="650"/>
                                          </p:stCondLst>
                                        </p:cTn>
                                        <p:tgtEl>
                                          <p:spTgt spid="12"/>
                                        </p:tgtEl>
                                      </p:cBhvr>
                                      <p:to x="100000" y="60000"/>
                                    </p:animScale>
                                    <p:animScale>
                                      <p:cBhvr>
                                        <p:cTn id="140" dur="166" decel="50000">
                                          <p:stCondLst>
                                            <p:cond delay="676"/>
                                          </p:stCondLst>
                                        </p:cTn>
                                        <p:tgtEl>
                                          <p:spTgt spid="12"/>
                                        </p:tgtEl>
                                      </p:cBhvr>
                                      <p:to x="100000" y="100000"/>
                                    </p:animScale>
                                    <p:animScale>
                                      <p:cBhvr>
                                        <p:cTn id="141" dur="26">
                                          <p:stCondLst>
                                            <p:cond delay="1312"/>
                                          </p:stCondLst>
                                        </p:cTn>
                                        <p:tgtEl>
                                          <p:spTgt spid="12"/>
                                        </p:tgtEl>
                                      </p:cBhvr>
                                      <p:to x="100000" y="80000"/>
                                    </p:animScale>
                                    <p:animScale>
                                      <p:cBhvr>
                                        <p:cTn id="142" dur="166" decel="50000">
                                          <p:stCondLst>
                                            <p:cond delay="1338"/>
                                          </p:stCondLst>
                                        </p:cTn>
                                        <p:tgtEl>
                                          <p:spTgt spid="12"/>
                                        </p:tgtEl>
                                      </p:cBhvr>
                                      <p:to x="100000" y="100000"/>
                                    </p:animScale>
                                    <p:animScale>
                                      <p:cBhvr>
                                        <p:cTn id="143" dur="26">
                                          <p:stCondLst>
                                            <p:cond delay="1642"/>
                                          </p:stCondLst>
                                        </p:cTn>
                                        <p:tgtEl>
                                          <p:spTgt spid="12"/>
                                        </p:tgtEl>
                                      </p:cBhvr>
                                      <p:to x="100000" y="90000"/>
                                    </p:animScale>
                                    <p:animScale>
                                      <p:cBhvr>
                                        <p:cTn id="144" dur="166" decel="50000">
                                          <p:stCondLst>
                                            <p:cond delay="1668"/>
                                          </p:stCondLst>
                                        </p:cTn>
                                        <p:tgtEl>
                                          <p:spTgt spid="12"/>
                                        </p:tgtEl>
                                      </p:cBhvr>
                                      <p:to x="100000" y="100000"/>
                                    </p:animScale>
                                    <p:animScale>
                                      <p:cBhvr>
                                        <p:cTn id="145" dur="26">
                                          <p:stCondLst>
                                            <p:cond delay="1808"/>
                                          </p:stCondLst>
                                        </p:cTn>
                                        <p:tgtEl>
                                          <p:spTgt spid="12"/>
                                        </p:tgtEl>
                                      </p:cBhvr>
                                      <p:to x="100000" y="95000"/>
                                    </p:animScale>
                                    <p:animScale>
                                      <p:cBhvr>
                                        <p:cTn id="146" dur="166" decel="50000">
                                          <p:stCondLst>
                                            <p:cond delay="1834"/>
                                          </p:stCondLst>
                                        </p:cTn>
                                        <p:tgtEl>
                                          <p:spTgt spid="12"/>
                                        </p:tgtEl>
                                      </p:cBhvr>
                                      <p:to x="100000" y="100000"/>
                                    </p:animScale>
                                  </p:childTnLst>
                                </p:cTn>
                              </p:par>
                            </p:childTnLst>
                          </p:cTn>
                        </p:par>
                      </p:childTnLst>
                    </p:cTn>
                  </p:par>
                  <p:par>
                    <p:cTn id="147" fill="hold">
                      <p:stCondLst>
                        <p:cond delay="indefinite"/>
                      </p:stCondLst>
                      <p:childTnLst>
                        <p:par>
                          <p:cTn id="148" fill="hold">
                            <p:stCondLst>
                              <p:cond delay="0"/>
                            </p:stCondLst>
                            <p:childTnLst>
                              <p:par>
                                <p:cTn id="149" presetID="26" presetClass="entr" presetSubtype="0" fill="hold" nodeType="clickEffect">
                                  <p:stCondLst>
                                    <p:cond delay="0"/>
                                  </p:stCondLst>
                                  <p:childTnLst>
                                    <p:set>
                                      <p:cBhvr>
                                        <p:cTn id="150" dur="1" fill="hold">
                                          <p:stCondLst>
                                            <p:cond delay="0"/>
                                          </p:stCondLst>
                                        </p:cTn>
                                        <p:tgtEl>
                                          <p:spTgt spid="14"/>
                                        </p:tgtEl>
                                        <p:attrNameLst>
                                          <p:attrName>style.visibility</p:attrName>
                                        </p:attrNameLst>
                                      </p:cBhvr>
                                      <p:to>
                                        <p:strVal val="visible"/>
                                      </p:to>
                                    </p:set>
                                    <p:animEffect transition="in" filter="wipe(down)">
                                      <p:cBhvr>
                                        <p:cTn id="151" dur="580">
                                          <p:stCondLst>
                                            <p:cond delay="0"/>
                                          </p:stCondLst>
                                        </p:cTn>
                                        <p:tgtEl>
                                          <p:spTgt spid="14"/>
                                        </p:tgtEl>
                                      </p:cBhvr>
                                    </p:animEffect>
                                    <p:anim calcmode="lin" valueType="num">
                                      <p:cBhvr>
                                        <p:cTn id="152"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57" dur="26">
                                          <p:stCondLst>
                                            <p:cond delay="650"/>
                                          </p:stCondLst>
                                        </p:cTn>
                                        <p:tgtEl>
                                          <p:spTgt spid="14"/>
                                        </p:tgtEl>
                                      </p:cBhvr>
                                      <p:to x="100000" y="60000"/>
                                    </p:animScale>
                                    <p:animScale>
                                      <p:cBhvr>
                                        <p:cTn id="158" dur="166" decel="50000">
                                          <p:stCondLst>
                                            <p:cond delay="676"/>
                                          </p:stCondLst>
                                        </p:cTn>
                                        <p:tgtEl>
                                          <p:spTgt spid="14"/>
                                        </p:tgtEl>
                                      </p:cBhvr>
                                      <p:to x="100000" y="100000"/>
                                    </p:animScale>
                                    <p:animScale>
                                      <p:cBhvr>
                                        <p:cTn id="159" dur="26">
                                          <p:stCondLst>
                                            <p:cond delay="1312"/>
                                          </p:stCondLst>
                                        </p:cTn>
                                        <p:tgtEl>
                                          <p:spTgt spid="14"/>
                                        </p:tgtEl>
                                      </p:cBhvr>
                                      <p:to x="100000" y="80000"/>
                                    </p:animScale>
                                    <p:animScale>
                                      <p:cBhvr>
                                        <p:cTn id="160" dur="166" decel="50000">
                                          <p:stCondLst>
                                            <p:cond delay="1338"/>
                                          </p:stCondLst>
                                        </p:cTn>
                                        <p:tgtEl>
                                          <p:spTgt spid="14"/>
                                        </p:tgtEl>
                                      </p:cBhvr>
                                      <p:to x="100000" y="100000"/>
                                    </p:animScale>
                                    <p:animScale>
                                      <p:cBhvr>
                                        <p:cTn id="161" dur="26">
                                          <p:stCondLst>
                                            <p:cond delay="1642"/>
                                          </p:stCondLst>
                                        </p:cTn>
                                        <p:tgtEl>
                                          <p:spTgt spid="14"/>
                                        </p:tgtEl>
                                      </p:cBhvr>
                                      <p:to x="100000" y="90000"/>
                                    </p:animScale>
                                    <p:animScale>
                                      <p:cBhvr>
                                        <p:cTn id="162" dur="166" decel="50000">
                                          <p:stCondLst>
                                            <p:cond delay="1668"/>
                                          </p:stCondLst>
                                        </p:cTn>
                                        <p:tgtEl>
                                          <p:spTgt spid="14"/>
                                        </p:tgtEl>
                                      </p:cBhvr>
                                      <p:to x="100000" y="100000"/>
                                    </p:animScale>
                                    <p:animScale>
                                      <p:cBhvr>
                                        <p:cTn id="163" dur="26">
                                          <p:stCondLst>
                                            <p:cond delay="1808"/>
                                          </p:stCondLst>
                                        </p:cTn>
                                        <p:tgtEl>
                                          <p:spTgt spid="14"/>
                                        </p:tgtEl>
                                      </p:cBhvr>
                                      <p:to x="100000" y="95000"/>
                                    </p:animScale>
                                    <p:animScale>
                                      <p:cBhvr>
                                        <p:cTn id="164" dur="166" decel="50000">
                                          <p:stCondLst>
                                            <p:cond delay="1834"/>
                                          </p:stCondLst>
                                        </p:cTn>
                                        <p:tgtEl>
                                          <p:spTgt spid="14"/>
                                        </p:tgtEl>
                                      </p:cBhvr>
                                      <p:to x="100000" y="100000"/>
                                    </p:animScale>
                                  </p:childTnLst>
                                </p:cTn>
                              </p:par>
                            </p:childTnLst>
                          </p:cTn>
                        </p:par>
                      </p:childTnLst>
                    </p:cTn>
                  </p:par>
                  <p:par>
                    <p:cTn id="165" fill="hold">
                      <p:stCondLst>
                        <p:cond delay="indefinite"/>
                      </p:stCondLst>
                      <p:childTnLst>
                        <p:par>
                          <p:cTn id="166" fill="hold">
                            <p:stCondLst>
                              <p:cond delay="0"/>
                            </p:stCondLst>
                            <p:childTnLst>
                              <p:par>
                                <p:cTn id="167" presetID="26" presetClass="entr" presetSubtype="0" fill="hold" grpId="0" nodeType="clickEffect">
                                  <p:stCondLst>
                                    <p:cond delay="0"/>
                                  </p:stCondLst>
                                  <p:childTnLst>
                                    <p:set>
                                      <p:cBhvr>
                                        <p:cTn id="168" dur="1" fill="hold">
                                          <p:stCondLst>
                                            <p:cond delay="0"/>
                                          </p:stCondLst>
                                        </p:cTn>
                                        <p:tgtEl>
                                          <p:spTgt spid="15"/>
                                        </p:tgtEl>
                                        <p:attrNameLst>
                                          <p:attrName>style.visibility</p:attrName>
                                        </p:attrNameLst>
                                      </p:cBhvr>
                                      <p:to>
                                        <p:strVal val="visible"/>
                                      </p:to>
                                    </p:set>
                                    <p:animEffect transition="in" filter="wipe(down)">
                                      <p:cBhvr>
                                        <p:cTn id="169" dur="580">
                                          <p:stCondLst>
                                            <p:cond delay="0"/>
                                          </p:stCondLst>
                                        </p:cTn>
                                        <p:tgtEl>
                                          <p:spTgt spid="15"/>
                                        </p:tgtEl>
                                      </p:cBhvr>
                                    </p:animEffect>
                                    <p:anim calcmode="lin" valueType="num">
                                      <p:cBhvr>
                                        <p:cTn id="170"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171"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172"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173"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174"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175" dur="26">
                                          <p:stCondLst>
                                            <p:cond delay="650"/>
                                          </p:stCondLst>
                                        </p:cTn>
                                        <p:tgtEl>
                                          <p:spTgt spid="15"/>
                                        </p:tgtEl>
                                      </p:cBhvr>
                                      <p:to x="100000" y="60000"/>
                                    </p:animScale>
                                    <p:animScale>
                                      <p:cBhvr>
                                        <p:cTn id="176" dur="166" decel="50000">
                                          <p:stCondLst>
                                            <p:cond delay="676"/>
                                          </p:stCondLst>
                                        </p:cTn>
                                        <p:tgtEl>
                                          <p:spTgt spid="15"/>
                                        </p:tgtEl>
                                      </p:cBhvr>
                                      <p:to x="100000" y="100000"/>
                                    </p:animScale>
                                    <p:animScale>
                                      <p:cBhvr>
                                        <p:cTn id="177" dur="26">
                                          <p:stCondLst>
                                            <p:cond delay="1312"/>
                                          </p:stCondLst>
                                        </p:cTn>
                                        <p:tgtEl>
                                          <p:spTgt spid="15"/>
                                        </p:tgtEl>
                                      </p:cBhvr>
                                      <p:to x="100000" y="80000"/>
                                    </p:animScale>
                                    <p:animScale>
                                      <p:cBhvr>
                                        <p:cTn id="178" dur="166" decel="50000">
                                          <p:stCondLst>
                                            <p:cond delay="1338"/>
                                          </p:stCondLst>
                                        </p:cTn>
                                        <p:tgtEl>
                                          <p:spTgt spid="15"/>
                                        </p:tgtEl>
                                      </p:cBhvr>
                                      <p:to x="100000" y="100000"/>
                                    </p:animScale>
                                    <p:animScale>
                                      <p:cBhvr>
                                        <p:cTn id="179" dur="26">
                                          <p:stCondLst>
                                            <p:cond delay="1642"/>
                                          </p:stCondLst>
                                        </p:cTn>
                                        <p:tgtEl>
                                          <p:spTgt spid="15"/>
                                        </p:tgtEl>
                                      </p:cBhvr>
                                      <p:to x="100000" y="90000"/>
                                    </p:animScale>
                                    <p:animScale>
                                      <p:cBhvr>
                                        <p:cTn id="180" dur="166" decel="50000">
                                          <p:stCondLst>
                                            <p:cond delay="1668"/>
                                          </p:stCondLst>
                                        </p:cTn>
                                        <p:tgtEl>
                                          <p:spTgt spid="15"/>
                                        </p:tgtEl>
                                      </p:cBhvr>
                                      <p:to x="100000" y="100000"/>
                                    </p:animScale>
                                    <p:animScale>
                                      <p:cBhvr>
                                        <p:cTn id="181" dur="26">
                                          <p:stCondLst>
                                            <p:cond delay="1808"/>
                                          </p:stCondLst>
                                        </p:cTn>
                                        <p:tgtEl>
                                          <p:spTgt spid="15"/>
                                        </p:tgtEl>
                                      </p:cBhvr>
                                      <p:to x="100000" y="95000"/>
                                    </p:animScale>
                                    <p:animScale>
                                      <p:cBhvr>
                                        <p:cTn id="182" dur="166" decel="50000">
                                          <p:stCondLst>
                                            <p:cond delay="1834"/>
                                          </p:stCondLst>
                                        </p:cTn>
                                        <p:tgtEl>
                                          <p:spTgt spid="1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10" grpId="0" animBg="1"/>
      <p:bldP spid="12" grpId="0" animBg="1"/>
      <p:bldP spid="1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386</TotalTime>
  <Words>425</Words>
  <Application>Microsoft Office PowerPoint</Application>
  <PresentationFormat>Widescreen</PresentationFormat>
  <Paragraphs>65</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Vrinda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43</cp:revision>
  <dcterms:created xsi:type="dcterms:W3CDTF">2019-08-17T13:57:17Z</dcterms:created>
  <dcterms:modified xsi:type="dcterms:W3CDTF">2019-12-06T10:11:48Z</dcterms:modified>
</cp:coreProperties>
</file>