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5" r:id="rId17"/>
    <p:sldId id="274" r:id="rId18"/>
    <p:sldId id="272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ECEC62"/>
    <a:srgbClr val="F4AAEF"/>
    <a:srgbClr val="A3FA9C"/>
    <a:srgbClr val="A8FAF6"/>
    <a:srgbClr val="89F2F7"/>
    <a:srgbClr val="8AF8FE"/>
    <a:srgbClr val="E970EC"/>
    <a:srgbClr val="94E896"/>
    <a:srgbClr val="BFD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2" autoAdjust="0"/>
  </p:normalViewPr>
  <p:slideViewPr>
    <p:cSldViewPr snapToGrid="0">
      <p:cViewPr varScale="1">
        <p:scale>
          <a:sx n="58" d="100"/>
          <a:sy n="58" d="100"/>
        </p:scale>
        <p:origin x="16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05A7B-0B3A-41E7-B565-1F88246643DB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04531E-098A-484D-BEC8-F7FBB4168B31}">
      <dgm:prSet phldrT="[Text]"/>
      <dgm:spPr>
        <a:ln>
          <a:solidFill>
            <a:srgbClr val="00B0F0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bn-IN" dirty="0" smtClean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দূষিত</a:t>
          </a:r>
        </a:p>
        <a:p>
          <a:r>
            <a:rPr lang="bn-IN" dirty="0" smtClean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  </a:t>
          </a:r>
          <a:endParaRPr lang="en-US" dirty="0">
            <a:solidFill>
              <a:schemeClr val="tx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EBEFD-4769-488A-B957-1E964DFCF65F}" type="parTrans" cxnId="{6C3E4322-4D22-4395-8FD9-F05B6C563E1B}">
      <dgm:prSet/>
      <dgm:spPr/>
      <dgm:t>
        <a:bodyPr/>
        <a:lstStyle/>
        <a:p>
          <a:endParaRPr lang="en-US"/>
        </a:p>
      </dgm:t>
    </dgm:pt>
    <dgm:pt modelId="{F2402663-6761-4E3C-8416-B51DA06B95A6}" type="sibTrans" cxnId="{6C3E4322-4D22-4395-8FD9-F05B6C563E1B}">
      <dgm:prSet/>
      <dgm:spPr/>
      <dgm:t>
        <a:bodyPr/>
        <a:lstStyle/>
        <a:p>
          <a:endParaRPr lang="en-US"/>
        </a:p>
      </dgm:t>
    </dgm:pt>
    <dgm:pt modelId="{F9C934D4-ABC2-400D-AF00-15F850F97C69}">
      <dgm:prSet phldrT="[Text]"/>
      <dgm:spPr>
        <a:solidFill>
          <a:srgbClr val="66FFFF"/>
        </a:solidFill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bn-IN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আমাশয় </a:t>
          </a:r>
          <a:endParaRPr lang="en-US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AA697D-57A3-4B64-A960-3BCE28D26BEC}" type="parTrans" cxnId="{F47D44E3-2964-439D-B67C-B5D2C1BD8A3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D15E43F-89F3-40BC-B70C-D0514CABC0C4}" type="sibTrans" cxnId="{F47D44E3-2964-439D-B67C-B5D2C1BD8A37}">
      <dgm:prSet/>
      <dgm:spPr/>
      <dgm:t>
        <a:bodyPr/>
        <a:lstStyle/>
        <a:p>
          <a:endParaRPr lang="en-US"/>
        </a:p>
      </dgm:t>
    </dgm:pt>
    <dgm:pt modelId="{5E4C9C4A-7B70-4153-B73A-DE45FD13820B}">
      <dgm:prSet phldrT="[Text]"/>
      <dgm:spPr>
        <a:solidFill>
          <a:srgbClr val="EAEC8C"/>
        </a:solidFill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bn-IN" dirty="0" smtClean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ডায়রিয়া</a:t>
          </a:r>
          <a:r>
            <a:rPr lang="bn-IN" dirty="0" smtClean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rPr>
            <a:t> </a:t>
          </a:r>
          <a:endParaRPr lang="en-US" dirty="0">
            <a:solidFill>
              <a:schemeClr val="tx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a:endParaRPr>
        </a:p>
      </dgm:t>
    </dgm:pt>
    <dgm:pt modelId="{84CBA193-CCB0-45FB-8D91-FE3F48C7614A}" type="parTrans" cxnId="{341951BE-37B5-41A0-802D-DCBDC44A1A80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EE6D682-DF91-49AB-A19E-04CAC85F410D}" type="sibTrans" cxnId="{341951BE-37B5-41A0-802D-DCBDC44A1A80}">
      <dgm:prSet/>
      <dgm:spPr/>
      <dgm:t>
        <a:bodyPr/>
        <a:lstStyle/>
        <a:p>
          <a:endParaRPr lang="en-US"/>
        </a:p>
      </dgm:t>
    </dgm:pt>
    <dgm:pt modelId="{D3F7BC41-E3FD-45D8-9A9A-40C0D451F511}">
      <dgm:prSet phldrT="[Text]"/>
      <dgm:spPr>
        <a:solidFill>
          <a:srgbClr val="F3A3F3"/>
        </a:solidFill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bn-IN" dirty="0" smtClean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কলেরা </a:t>
          </a:r>
          <a:endParaRPr lang="en-US" dirty="0">
            <a:solidFill>
              <a:schemeClr val="tx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1DFDC2-0763-4082-9FB5-17B5A12A3900}" type="parTrans" cxnId="{5B0FF5DE-4BC6-46F4-BF30-F82B93D5B5D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D2B41AD-3374-4CD0-B942-5A56D6CEB9B4}" type="sibTrans" cxnId="{5B0FF5DE-4BC6-46F4-BF30-F82B93D5B5DA}">
      <dgm:prSet/>
      <dgm:spPr/>
      <dgm:t>
        <a:bodyPr/>
        <a:lstStyle/>
        <a:p>
          <a:endParaRPr lang="en-US"/>
        </a:p>
      </dgm:t>
    </dgm:pt>
    <dgm:pt modelId="{6E9993F7-69D3-4E43-B3EE-2308BEE56D55}">
      <dgm:prSet phldrT="[Text]"/>
      <dgm:spPr>
        <a:solidFill>
          <a:srgbClr val="A3FA9C"/>
        </a:solidFill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bn-IN" dirty="0" smtClean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জন্ডিস </a:t>
          </a:r>
          <a:endParaRPr lang="en-US" dirty="0">
            <a:solidFill>
              <a:schemeClr val="tx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B3ABD0-3E28-4A9B-A5BB-A8EA668EB836}" type="parTrans" cxnId="{BBEE1C94-EF7F-4461-8D7A-BEF46D41FF7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C966EDE-9760-4EA7-A614-2137441B4088}" type="sibTrans" cxnId="{BBEE1C94-EF7F-4461-8D7A-BEF46D41FF7F}">
      <dgm:prSet/>
      <dgm:spPr/>
      <dgm:t>
        <a:bodyPr/>
        <a:lstStyle/>
        <a:p>
          <a:endParaRPr lang="en-US"/>
        </a:p>
      </dgm:t>
    </dgm:pt>
    <dgm:pt modelId="{166992C5-9691-4076-87A5-F0D222BA01EF}">
      <dgm:prSet/>
      <dgm:spPr>
        <a:solidFill>
          <a:srgbClr val="B886EE"/>
        </a:solidFill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bn-IN" dirty="0" smtClean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টাইফয়েড </a:t>
          </a:r>
          <a:endParaRPr lang="en-US" dirty="0">
            <a:solidFill>
              <a:schemeClr val="tx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7F6084-331F-470B-B677-DD6812A7D0E1}" type="parTrans" cxnId="{4DDAEDF3-6238-4E83-B757-AADBDD9ADF9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B98BD68-4AFF-4B9B-9E75-5CEB029F4BB9}" type="sibTrans" cxnId="{4DDAEDF3-6238-4E83-B757-AADBDD9ADF9D}">
      <dgm:prSet/>
      <dgm:spPr/>
      <dgm:t>
        <a:bodyPr/>
        <a:lstStyle/>
        <a:p>
          <a:endParaRPr lang="en-US"/>
        </a:p>
      </dgm:t>
    </dgm:pt>
    <dgm:pt modelId="{ED2E0B70-DAD8-4AF4-9179-11DA784D6826}">
      <dgm:prSet/>
      <dgm:spPr>
        <a:solidFill>
          <a:srgbClr val="E8C0A2"/>
        </a:solid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>
          <a:prstTxWarp prst="textPlain">
            <a:avLst/>
          </a:prstTxWarp>
        </a:bodyPr>
        <a:lstStyle/>
        <a:p>
          <a:r>
            <a:rPr lang="bn-IN" dirty="0" smtClean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জলজ</a:t>
          </a:r>
        </a:p>
        <a:p>
          <a:r>
            <a:rPr lang="bn-IN" dirty="0" smtClean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প্রাণীর</a:t>
          </a:r>
        </a:p>
        <a:p>
          <a:r>
            <a:rPr lang="bn-IN" dirty="0" smtClean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 ঘটায়  </a:t>
          </a:r>
          <a:endParaRPr lang="en-US" dirty="0">
            <a:solidFill>
              <a:schemeClr val="tx1"/>
            </a:solidFill>
            <a:effectLst>
              <a:innerShdw blurRad="114300">
                <a:prstClr val="black"/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BCB8CF-BB6B-46B8-838E-2E564AB71A03}" type="parTrans" cxnId="{179CC27D-8758-4D2F-A65B-566BF019928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410105C-712D-44E7-8312-D993E25964AE}" type="sibTrans" cxnId="{179CC27D-8758-4D2F-A65B-566BF019928A}">
      <dgm:prSet/>
      <dgm:spPr/>
      <dgm:t>
        <a:bodyPr/>
        <a:lstStyle/>
        <a:p>
          <a:endParaRPr lang="en-US"/>
        </a:p>
      </dgm:t>
    </dgm:pt>
    <dgm:pt modelId="{FCE9BF84-5D3A-4F14-B47E-E24BE2AF2204}" type="pres">
      <dgm:prSet presAssocID="{B9905A7B-0B3A-41E7-B565-1F88246643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7E4DE1-4801-45D6-B2E2-1C414EC0CD26}" type="pres">
      <dgm:prSet presAssocID="{7704531E-098A-484D-BEC8-F7FBB4168B31}" presName="centerShape" presStyleLbl="node0" presStyleIdx="0" presStyleCnt="1"/>
      <dgm:spPr/>
      <dgm:t>
        <a:bodyPr/>
        <a:lstStyle/>
        <a:p>
          <a:endParaRPr lang="en-US"/>
        </a:p>
      </dgm:t>
    </dgm:pt>
    <dgm:pt modelId="{95120CC8-D1D8-4B15-802F-C83BBF62E766}" type="pres">
      <dgm:prSet presAssocID="{4EAA697D-57A3-4B64-A960-3BCE28D26BEC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3EFF05D-DBCA-4660-8EDD-0EE3CFCCD13E}" type="pres">
      <dgm:prSet presAssocID="{4EAA697D-57A3-4B64-A960-3BCE28D26BE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A16688A-1056-4497-B528-874E5AADEBA1}" type="pres">
      <dgm:prSet presAssocID="{F9C934D4-ABC2-400D-AF00-15F850F97C6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C7526-5F93-4E5D-8E66-2BC68C09ADC7}" type="pres">
      <dgm:prSet presAssocID="{84CBA193-CCB0-45FB-8D91-FE3F48C7614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CF7B6253-E207-4EC9-B4CB-75CC1EB0DF0C}" type="pres">
      <dgm:prSet presAssocID="{84CBA193-CCB0-45FB-8D91-FE3F48C7614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C2D9314B-1593-4F35-AC0A-FAAFE8D7E26B}" type="pres">
      <dgm:prSet presAssocID="{5E4C9C4A-7B70-4153-B73A-DE45FD13820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D8AFA-828F-4B2F-B0C7-A4F2F3241E26}" type="pres">
      <dgm:prSet presAssocID="{EF1DFDC2-0763-4082-9FB5-17B5A12A3900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6396083-63A5-4C72-AECD-23974E1ABAB5}" type="pres">
      <dgm:prSet presAssocID="{EF1DFDC2-0763-4082-9FB5-17B5A12A390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3852BBB-833D-42CC-BBE1-67B69F26FC57}" type="pres">
      <dgm:prSet presAssocID="{D3F7BC41-E3FD-45D8-9A9A-40C0D451F51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5F2B5-1984-47D2-A908-F9C171624315}" type="pres">
      <dgm:prSet presAssocID="{0FB3ABD0-3E28-4A9B-A5BB-A8EA668EB83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DBBCDFD5-39F0-4755-B9F3-A60160A07671}" type="pres">
      <dgm:prSet presAssocID="{0FB3ABD0-3E28-4A9B-A5BB-A8EA668EB83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639EA6B-9F2A-4D36-82F8-EB80685D1F3F}" type="pres">
      <dgm:prSet presAssocID="{6E9993F7-69D3-4E43-B3EE-2308BEE56D5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F1D3B-DABB-49D0-90B0-A04523744E91}" type="pres">
      <dgm:prSet presAssocID="{AC7F6084-331F-470B-B677-DD6812A7D0E1}" presName="parTrans" presStyleLbl="sibTrans2D1" presStyleIdx="4" presStyleCnt="6"/>
      <dgm:spPr/>
      <dgm:t>
        <a:bodyPr/>
        <a:lstStyle/>
        <a:p>
          <a:endParaRPr lang="en-US"/>
        </a:p>
      </dgm:t>
    </dgm:pt>
    <dgm:pt modelId="{EB7299F2-60CE-4EFA-B57B-E3FBD679CBF3}" type="pres">
      <dgm:prSet presAssocID="{AC7F6084-331F-470B-B677-DD6812A7D0E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1874FA7-C56C-48DC-BD23-942E2FB52CF2}" type="pres">
      <dgm:prSet presAssocID="{166992C5-9691-4076-87A5-F0D222BA01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1B7CA-5D52-44C6-8132-E7265CECC7B8}" type="pres">
      <dgm:prSet presAssocID="{40BCB8CF-BB6B-46B8-838E-2E564AB71A0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F88D1BB-E274-49A2-8523-8320BBDF6EAC}" type="pres">
      <dgm:prSet presAssocID="{40BCB8CF-BB6B-46B8-838E-2E564AB71A0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064F2981-5834-4C8D-B521-94F38539E9A5}" type="pres">
      <dgm:prSet presAssocID="{ED2E0B70-DAD8-4AF4-9179-11DA784D682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9DE2D9-41DE-4C5B-86B4-CE27BD64AB61}" type="presOf" srcId="{4EAA697D-57A3-4B64-A960-3BCE28D26BEC}" destId="{95120CC8-D1D8-4B15-802F-C83BBF62E766}" srcOrd="0" destOrd="0" presId="urn:microsoft.com/office/officeart/2005/8/layout/radial5"/>
    <dgm:cxn modelId="{56DD4192-8AFD-4455-A28B-84E97D35EA43}" type="presOf" srcId="{EF1DFDC2-0763-4082-9FB5-17B5A12A3900}" destId="{798D8AFA-828F-4B2F-B0C7-A4F2F3241E26}" srcOrd="0" destOrd="0" presId="urn:microsoft.com/office/officeart/2005/8/layout/radial5"/>
    <dgm:cxn modelId="{4DDAEDF3-6238-4E83-B757-AADBDD9ADF9D}" srcId="{7704531E-098A-484D-BEC8-F7FBB4168B31}" destId="{166992C5-9691-4076-87A5-F0D222BA01EF}" srcOrd="4" destOrd="0" parTransId="{AC7F6084-331F-470B-B677-DD6812A7D0E1}" sibTransId="{5B98BD68-4AFF-4B9B-9E75-5CEB029F4BB9}"/>
    <dgm:cxn modelId="{5D75BA25-84D5-4652-B64B-06AEE427EF5A}" type="presOf" srcId="{0FB3ABD0-3E28-4A9B-A5BB-A8EA668EB836}" destId="{DBBCDFD5-39F0-4755-B9F3-A60160A07671}" srcOrd="1" destOrd="0" presId="urn:microsoft.com/office/officeart/2005/8/layout/radial5"/>
    <dgm:cxn modelId="{341951BE-37B5-41A0-802D-DCBDC44A1A80}" srcId="{7704531E-098A-484D-BEC8-F7FBB4168B31}" destId="{5E4C9C4A-7B70-4153-B73A-DE45FD13820B}" srcOrd="1" destOrd="0" parTransId="{84CBA193-CCB0-45FB-8D91-FE3F48C7614A}" sibTransId="{3EE6D682-DF91-49AB-A19E-04CAC85F410D}"/>
    <dgm:cxn modelId="{1933ED55-7FED-4E18-996B-E74EFA66A6FE}" type="presOf" srcId="{6E9993F7-69D3-4E43-B3EE-2308BEE56D55}" destId="{7639EA6B-9F2A-4D36-82F8-EB80685D1F3F}" srcOrd="0" destOrd="0" presId="urn:microsoft.com/office/officeart/2005/8/layout/radial5"/>
    <dgm:cxn modelId="{0AE92F41-5EE9-4FCE-B454-68F0E82ACF73}" type="presOf" srcId="{AC7F6084-331F-470B-B677-DD6812A7D0E1}" destId="{EB7299F2-60CE-4EFA-B57B-E3FBD679CBF3}" srcOrd="1" destOrd="0" presId="urn:microsoft.com/office/officeart/2005/8/layout/radial5"/>
    <dgm:cxn modelId="{28CEF575-909D-4389-BB2C-D94721BE1D2C}" type="presOf" srcId="{7704531E-098A-484D-BEC8-F7FBB4168B31}" destId="{7A7E4DE1-4801-45D6-B2E2-1C414EC0CD26}" srcOrd="0" destOrd="0" presId="urn:microsoft.com/office/officeart/2005/8/layout/radial5"/>
    <dgm:cxn modelId="{5B0FF5DE-4BC6-46F4-BF30-F82B93D5B5DA}" srcId="{7704531E-098A-484D-BEC8-F7FBB4168B31}" destId="{D3F7BC41-E3FD-45D8-9A9A-40C0D451F511}" srcOrd="2" destOrd="0" parTransId="{EF1DFDC2-0763-4082-9FB5-17B5A12A3900}" sibTransId="{0D2B41AD-3374-4CD0-B942-5A56D6CEB9B4}"/>
    <dgm:cxn modelId="{5E261FEC-B116-453B-8BE0-ADF51EA11755}" type="presOf" srcId="{AC7F6084-331F-470B-B677-DD6812A7D0E1}" destId="{F3AF1D3B-DABB-49D0-90B0-A04523744E91}" srcOrd="0" destOrd="0" presId="urn:microsoft.com/office/officeart/2005/8/layout/radial5"/>
    <dgm:cxn modelId="{83F8A360-733D-4DF9-87A5-95D209E4D8AE}" type="presOf" srcId="{84CBA193-CCB0-45FB-8D91-FE3F48C7614A}" destId="{CF7B6253-E207-4EC9-B4CB-75CC1EB0DF0C}" srcOrd="1" destOrd="0" presId="urn:microsoft.com/office/officeart/2005/8/layout/radial5"/>
    <dgm:cxn modelId="{179CC27D-8758-4D2F-A65B-566BF019928A}" srcId="{7704531E-098A-484D-BEC8-F7FBB4168B31}" destId="{ED2E0B70-DAD8-4AF4-9179-11DA784D6826}" srcOrd="5" destOrd="0" parTransId="{40BCB8CF-BB6B-46B8-838E-2E564AB71A03}" sibTransId="{9410105C-712D-44E7-8312-D993E25964AE}"/>
    <dgm:cxn modelId="{DA60B804-F359-4669-96B3-07971EAA082C}" type="presOf" srcId="{D3F7BC41-E3FD-45D8-9A9A-40C0D451F511}" destId="{83852BBB-833D-42CC-BBE1-67B69F26FC57}" srcOrd="0" destOrd="0" presId="urn:microsoft.com/office/officeart/2005/8/layout/radial5"/>
    <dgm:cxn modelId="{449B2597-12DB-4BC4-8856-121039846E26}" type="presOf" srcId="{ED2E0B70-DAD8-4AF4-9179-11DA784D6826}" destId="{064F2981-5834-4C8D-B521-94F38539E9A5}" srcOrd="0" destOrd="0" presId="urn:microsoft.com/office/officeart/2005/8/layout/radial5"/>
    <dgm:cxn modelId="{007B6B74-36EB-4E10-B4E0-8DAFF72CA203}" type="presOf" srcId="{5E4C9C4A-7B70-4153-B73A-DE45FD13820B}" destId="{C2D9314B-1593-4F35-AC0A-FAAFE8D7E26B}" srcOrd="0" destOrd="0" presId="urn:microsoft.com/office/officeart/2005/8/layout/radial5"/>
    <dgm:cxn modelId="{6F4153D5-B820-441D-8CE4-6BD2B5BC99D9}" type="presOf" srcId="{166992C5-9691-4076-87A5-F0D222BA01EF}" destId="{41874FA7-C56C-48DC-BD23-942E2FB52CF2}" srcOrd="0" destOrd="0" presId="urn:microsoft.com/office/officeart/2005/8/layout/radial5"/>
    <dgm:cxn modelId="{EFC379D0-B63E-48E0-B275-46A5E83D77BA}" type="presOf" srcId="{0FB3ABD0-3E28-4A9B-A5BB-A8EA668EB836}" destId="{7EB5F2B5-1984-47D2-A908-F9C171624315}" srcOrd="0" destOrd="0" presId="urn:microsoft.com/office/officeart/2005/8/layout/radial5"/>
    <dgm:cxn modelId="{43B7E87C-6A63-40E1-B731-F2AF2CE37EA7}" type="presOf" srcId="{40BCB8CF-BB6B-46B8-838E-2E564AB71A03}" destId="{2F88D1BB-E274-49A2-8523-8320BBDF6EAC}" srcOrd="1" destOrd="0" presId="urn:microsoft.com/office/officeart/2005/8/layout/radial5"/>
    <dgm:cxn modelId="{2D520C9F-B664-4D3E-9DB4-842DDB733D17}" type="presOf" srcId="{F9C934D4-ABC2-400D-AF00-15F850F97C69}" destId="{5A16688A-1056-4497-B528-874E5AADEBA1}" srcOrd="0" destOrd="0" presId="urn:microsoft.com/office/officeart/2005/8/layout/radial5"/>
    <dgm:cxn modelId="{E360BB46-9932-499D-BDB8-D5518F6C5EBF}" type="presOf" srcId="{4EAA697D-57A3-4B64-A960-3BCE28D26BEC}" destId="{A3EFF05D-DBCA-4660-8EDD-0EE3CFCCD13E}" srcOrd="1" destOrd="0" presId="urn:microsoft.com/office/officeart/2005/8/layout/radial5"/>
    <dgm:cxn modelId="{0FAB2A88-772A-4FBB-A202-43FE47E9F0B1}" type="presOf" srcId="{84CBA193-CCB0-45FB-8D91-FE3F48C7614A}" destId="{4F3C7526-5F93-4E5D-8E66-2BC68C09ADC7}" srcOrd="0" destOrd="0" presId="urn:microsoft.com/office/officeart/2005/8/layout/radial5"/>
    <dgm:cxn modelId="{E31CC895-2FD8-4384-A5F6-0D79D305B6EB}" type="presOf" srcId="{40BCB8CF-BB6B-46B8-838E-2E564AB71A03}" destId="{C4C1B7CA-5D52-44C6-8132-E7265CECC7B8}" srcOrd="0" destOrd="0" presId="urn:microsoft.com/office/officeart/2005/8/layout/radial5"/>
    <dgm:cxn modelId="{2BB816BB-1A58-428F-9FB4-5A9C49FC3A89}" type="presOf" srcId="{EF1DFDC2-0763-4082-9FB5-17B5A12A3900}" destId="{46396083-63A5-4C72-AECD-23974E1ABAB5}" srcOrd="1" destOrd="0" presId="urn:microsoft.com/office/officeart/2005/8/layout/radial5"/>
    <dgm:cxn modelId="{BA894AA4-1D1C-4F0D-AA0C-D6EA5FE34A4B}" type="presOf" srcId="{B9905A7B-0B3A-41E7-B565-1F88246643DB}" destId="{FCE9BF84-5D3A-4F14-B47E-E24BE2AF2204}" srcOrd="0" destOrd="0" presId="urn:microsoft.com/office/officeart/2005/8/layout/radial5"/>
    <dgm:cxn modelId="{BBEE1C94-EF7F-4461-8D7A-BEF46D41FF7F}" srcId="{7704531E-098A-484D-BEC8-F7FBB4168B31}" destId="{6E9993F7-69D3-4E43-B3EE-2308BEE56D55}" srcOrd="3" destOrd="0" parTransId="{0FB3ABD0-3E28-4A9B-A5BB-A8EA668EB836}" sibTransId="{DC966EDE-9760-4EA7-A614-2137441B4088}"/>
    <dgm:cxn modelId="{6C3E4322-4D22-4395-8FD9-F05B6C563E1B}" srcId="{B9905A7B-0B3A-41E7-B565-1F88246643DB}" destId="{7704531E-098A-484D-BEC8-F7FBB4168B31}" srcOrd="0" destOrd="0" parTransId="{7E3EBEFD-4769-488A-B957-1E964DFCF65F}" sibTransId="{F2402663-6761-4E3C-8416-B51DA06B95A6}"/>
    <dgm:cxn modelId="{F47D44E3-2964-439D-B67C-B5D2C1BD8A37}" srcId="{7704531E-098A-484D-BEC8-F7FBB4168B31}" destId="{F9C934D4-ABC2-400D-AF00-15F850F97C69}" srcOrd="0" destOrd="0" parTransId="{4EAA697D-57A3-4B64-A960-3BCE28D26BEC}" sibTransId="{8D15E43F-89F3-40BC-B70C-D0514CABC0C4}"/>
    <dgm:cxn modelId="{EE7A5D67-3084-4A09-B973-1571D87FBADB}" type="presParOf" srcId="{FCE9BF84-5D3A-4F14-B47E-E24BE2AF2204}" destId="{7A7E4DE1-4801-45D6-B2E2-1C414EC0CD26}" srcOrd="0" destOrd="0" presId="urn:microsoft.com/office/officeart/2005/8/layout/radial5"/>
    <dgm:cxn modelId="{CE7A160F-33C2-42E8-A472-B8BBCDBEEFBE}" type="presParOf" srcId="{FCE9BF84-5D3A-4F14-B47E-E24BE2AF2204}" destId="{95120CC8-D1D8-4B15-802F-C83BBF62E766}" srcOrd="1" destOrd="0" presId="urn:microsoft.com/office/officeart/2005/8/layout/radial5"/>
    <dgm:cxn modelId="{8B46F23A-1C37-43BB-8DDE-9CBDBC7C3A57}" type="presParOf" srcId="{95120CC8-D1D8-4B15-802F-C83BBF62E766}" destId="{A3EFF05D-DBCA-4660-8EDD-0EE3CFCCD13E}" srcOrd="0" destOrd="0" presId="urn:microsoft.com/office/officeart/2005/8/layout/radial5"/>
    <dgm:cxn modelId="{191CCF5E-0111-4004-BB19-E6A09DAF703A}" type="presParOf" srcId="{FCE9BF84-5D3A-4F14-B47E-E24BE2AF2204}" destId="{5A16688A-1056-4497-B528-874E5AADEBA1}" srcOrd="2" destOrd="0" presId="urn:microsoft.com/office/officeart/2005/8/layout/radial5"/>
    <dgm:cxn modelId="{3E2716FD-931D-4BE6-83E4-DDB9780F1FE0}" type="presParOf" srcId="{FCE9BF84-5D3A-4F14-B47E-E24BE2AF2204}" destId="{4F3C7526-5F93-4E5D-8E66-2BC68C09ADC7}" srcOrd="3" destOrd="0" presId="urn:microsoft.com/office/officeart/2005/8/layout/radial5"/>
    <dgm:cxn modelId="{9C9F39A0-F2C3-4E14-A2BB-2C1BE857AD0D}" type="presParOf" srcId="{4F3C7526-5F93-4E5D-8E66-2BC68C09ADC7}" destId="{CF7B6253-E207-4EC9-B4CB-75CC1EB0DF0C}" srcOrd="0" destOrd="0" presId="urn:microsoft.com/office/officeart/2005/8/layout/radial5"/>
    <dgm:cxn modelId="{981455E9-23E2-4097-97A4-C4709AC6FEF1}" type="presParOf" srcId="{FCE9BF84-5D3A-4F14-B47E-E24BE2AF2204}" destId="{C2D9314B-1593-4F35-AC0A-FAAFE8D7E26B}" srcOrd="4" destOrd="0" presId="urn:microsoft.com/office/officeart/2005/8/layout/radial5"/>
    <dgm:cxn modelId="{233BB554-B078-4157-9A54-C97AD7C4DF17}" type="presParOf" srcId="{FCE9BF84-5D3A-4F14-B47E-E24BE2AF2204}" destId="{798D8AFA-828F-4B2F-B0C7-A4F2F3241E26}" srcOrd="5" destOrd="0" presId="urn:microsoft.com/office/officeart/2005/8/layout/radial5"/>
    <dgm:cxn modelId="{EEBFA5AD-D9C1-48EF-B16B-F89FDE87BE57}" type="presParOf" srcId="{798D8AFA-828F-4B2F-B0C7-A4F2F3241E26}" destId="{46396083-63A5-4C72-AECD-23974E1ABAB5}" srcOrd="0" destOrd="0" presId="urn:microsoft.com/office/officeart/2005/8/layout/radial5"/>
    <dgm:cxn modelId="{CA74DC3B-3730-424A-AD38-C8B61EAE98B7}" type="presParOf" srcId="{FCE9BF84-5D3A-4F14-B47E-E24BE2AF2204}" destId="{83852BBB-833D-42CC-BBE1-67B69F26FC57}" srcOrd="6" destOrd="0" presId="urn:microsoft.com/office/officeart/2005/8/layout/radial5"/>
    <dgm:cxn modelId="{C6A7D60E-02E2-42E3-AB91-37C0B2A8438A}" type="presParOf" srcId="{FCE9BF84-5D3A-4F14-B47E-E24BE2AF2204}" destId="{7EB5F2B5-1984-47D2-A908-F9C171624315}" srcOrd="7" destOrd="0" presId="urn:microsoft.com/office/officeart/2005/8/layout/radial5"/>
    <dgm:cxn modelId="{0F8A6983-57DD-4E26-8EC2-E073205F00AE}" type="presParOf" srcId="{7EB5F2B5-1984-47D2-A908-F9C171624315}" destId="{DBBCDFD5-39F0-4755-B9F3-A60160A07671}" srcOrd="0" destOrd="0" presId="urn:microsoft.com/office/officeart/2005/8/layout/radial5"/>
    <dgm:cxn modelId="{12D31395-2366-4C07-97AD-F4525DDDF9D9}" type="presParOf" srcId="{FCE9BF84-5D3A-4F14-B47E-E24BE2AF2204}" destId="{7639EA6B-9F2A-4D36-82F8-EB80685D1F3F}" srcOrd="8" destOrd="0" presId="urn:microsoft.com/office/officeart/2005/8/layout/radial5"/>
    <dgm:cxn modelId="{95AB2EA5-6856-4BBC-A8F0-B3C2AB119177}" type="presParOf" srcId="{FCE9BF84-5D3A-4F14-B47E-E24BE2AF2204}" destId="{F3AF1D3B-DABB-49D0-90B0-A04523744E91}" srcOrd="9" destOrd="0" presId="urn:microsoft.com/office/officeart/2005/8/layout/radial5"/>
    <dgm:cxn modelId="{F49BFA97-0477-4D0E-951A-D23BC5ED12C7}" type="presParOf" srcId="{F3AF1D3B-DABB-49D0-90B0-A04523744E91}" destId="{EB7299F2-60CE-4EFA-B57B-E3FBD679CBF3}" srcOrd="0" destOrd="0" presId="urn:microsoft.com/office/officeart/2005/8/layout/radial5"/>
    <dgm:cxn modelId="{A21B2AD0-3308-485D-A8CF-379223482C61}" type="presParOf" srcId="{FCE9BF84-5D3A-4F14-B47E-E24BE2AF2204}" destId="{41874FA7-C56C-48DC-BD23-942E2FB52CF2}" srcOrd="10" destOrd="0" presId="urn:microsoft.com/office/officeart/2005/8/layout/radial5"/>
    <dgm:cxn modelId="{93FC1CE0-9F9E-4B96-8540-F77CAEA55141}" type="presParOf" srcId="{FCE9BF84-5D3A-4F14-B47E-E24BE2AF2204}" destId="{C4C1B7CA-5D52-44C6-8132-E7265CECC7B8}" srcOrd="11" destOrd="0" presId="urn:microsoft.com/office/officeart/2005/8/layout/radial5"/>
    <dgm:cxn modelId="{2AB79A15-30C7-40C7-A8CE-A95183131455}" type="presParOf" srcId="{C4C1B7CA-5D52-44C6-8132-E7265CECC7B8}" destId="{2F88D1BB-E274-49A2-8523-8320BBDF6EAC}" srcOrd="0" destOrd="0" presId="urn:microsoft.com/office/officeart/2005/8/layout/radial5"/>
    <dgm:cxn modelId="{BB6B9057-7E82-44E2-8BFE-5BC46DB0F129}" type="presParOf" srcId="{FCE9BF84-5D3A-4F14-B47E-E24BE2AF2204}" destId="{064F2981-5834-4C8D-B521-94F38539E9A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46F5C-33CC-4499-8B65-F61BDF7FD416}" type="doc">
      <dgm:prSet loTypeId="urn:microsoft.com/office/officeart/2008/layout/RadialCluster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689CBD-154F-4417-9825-61F302F60043}">
      <dgm:prSet phldrT="[Text]"/>
      <dgm:spPr>
        <a:solidFill>
          <a:srgbClr val="ECEC62"/>
        </a:solidFill>
      </dgm:spPr>
      <dgm:t>
        <a:bodyPr>
          <a:prstTxWarp prst="textPlain">
            <a:avLst/>
          </a:prstTxWarp>
        </a:bodyPr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 দূষণ</a:t>
          </a:r>
        </a:p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প্রতিরোধে</a:t>
          </a:r>
        </a:p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করণীয়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4AF452-C451-4741-8DE6-02333DDA4B2F}" type="parTrans" cxnId="{B21FBB77-330C-4598-A8A6-64CFE0C6D7F3}">
      <dgm:prSet/>
      <dgm:spPr/>
      <dgm:t>
        <a:bodyPr/>
        <a:lstStyle/>
        <a:p>
          <a:endParaRPr lang="en-US"/>
        </a:p>
      </dgm:t>
    </dgm:pt>
    <dgm:pt modelId="{767B49A0-C81B-4911-861B-F45AC645D11B}" type="sibTrans" cxnId="{B21FBB77-330C-4598-A8A6-64CFE0C6D7F3}">
      <dgm:prSet/>
      <dgm:spPr/>
      <dgm:t>
        <a:bodyPr/>
        <a:lstStyle/>
        <a:p>
          <a:endParaRPr lang="en-US"/>
        </a:p>
      </dgm:t>
    </dgm:pt>
    <dgm:pt modelId="{F6E02770-2CEB-49EB-A81D-ECFFA2E00435}">
      <dgm:prSet phldrT="[Text]"/>
      <dgm:spPr>
        <a:solidFill>
          <a:srgbClr val="A8FAF6"/>
        </a:solidFill>
      </dgm:spPr>
      <dgm:t>
        <a:bodyPr>
          <a:prstTxWarp prst="textPlain">
            <a:avLst/>
          </a:prstTxWarp>
        </a:bodyPr>
        <a:lstStyle/>
        <a:p>
          <a:r>
            <a:rPr lang="bn-IN" dirty="0" smtClean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কৃষিজমিতে রাসায়নিক সার ও কীটনাশক ব্যবহার বন্ধ করতে হবে </a:t>
          </a:r>
          <a:endParaRPr lang="en-US" dirty="0">
            <a:solidFill>
              <a:schemeClr val="tx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961623-6B98-4EB2-8772-26F5800BD7B4}" type="parTrans" cxnId="{678B1C7D-88C9-427A-8F73-967E17DDF8E4}">
      <dgm:prSet/>
      <dgm:spPr/>
      <dgm:t>
        <a:bodyPr/>
        <a:lstStyle/>
        <a:p>
          <a:endParaRPr lang="en-US"/>
        </a:p>
      </dgm:t>
    </dgm:pt>
    <dgm:pt modelId="{47F4C774-F17E-4598-93B5-F5815CEDB2A4}" type="sibTrans" cxnId="{678B1C7D-88C9-427A-8F73-967E17DDF8E4}">
      <dgm:prSet/>
      <dgm:spPr/>
      <dgm:t>
        <a:bodyPr/>
        <a:lstStyle/>
        <a:p>
          <a:endParaRPr lang="en-US"/>
        </a:p>
      </dgm:t>
    </dgm:pt>
    <dgm:pt modelId="{65A053B3-9D95-4BEE-8865-858E600B4852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>
          <a:prstTxWarp prst="textPlain">
            <a:avLst/>
          </a:prstTxWarp>
        </a:bodyPr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পয়ঃনিষ্কাশন,রাসায়নিক বর্জ্য ও ময়লা-আবর্জনা পানিতে ফেলা বন্ধ করতে হবে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9CDF64-A4E3-4796-977C-47C318D2BCE5}" type="parTrans" cxnId="{675D7D54-8BE3-4585-B1E3-56062DC5813C}">
      <dgm:prSet/>
      <dgm:spPr/>
      <dgm:t>
        <a:bodyPr/>
        <a:lstStyle/>
        <a:p>
          <a:endParaRPr lang="en-US"/>
        </a:p>
      </dgm:t>
    </dgm:pt>
    <dgm:pt modelId="{79E6502F-3EC9-4FE9-A4F0-7646B30DA08D}" type="sibTrans" cxnId="{675D7D54-8BE3-4585-B1E3-56062DC5813C}">
      <dgm:prSet/>
      <dgm:spPr/>
      <dgm:t>
        <a:bodyPr/>
        <a:lstStyle/>
        <a:p>
          <a:endParaRPr lang="en-US"/>
        </a:p>
      </dgm:t>
    </dgm:pt>
    <dgm:pt modelId="{848C7377-6FF2-4136-9224-3603BC9D0AF1}">
      <dgm:prSet phldrT="[Text]"/>
      <dgm:spPr>
        <a:solidFill>
          <a:srgbClr val="A3FA9C"/>
        </a:solidFill>
      </dgm:spPr>
      <dgm:t>
        <a:bodyPr>
          <a:prstTxWarp prst="textPlain">
            <a:avLst/>
          </a:prstTxWarp>
        </a:bodyPr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নদী-নালা, খাল-বিল, ঝর্না, পুকুর ইত্যাদি সবসময় পরিষ্কার পরিছন্ন রাখতে হবে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D43ED7-CCBF-493A-B398-58709B9BD38D}" type="parTrans" cxnId="{9D436C71-52C5-4870-A516-1F4CB245224A}">
      <dgm:prSet/>
      <dgm:spPr/>
      <dgm:t>
        <a:bodyPr/>
        <a:lstStyle/>
        <a:p>
          <a:endParaRPr lang="en-US"/>
        </a:p>
      </dgm:t>
    </dgm:pt>
    <dgm:pt modelId="{CD4415BB-6430-4617-AB6E-F4DEABA0501F}" type="sibTrans" cxnId="{9D436C71-52C5-4870-A516-1F4CB245224A}">
      <dgm:prSet/>
      <dgm:spPr/>
      <dgm:t>
        <a:bodyPr/>
        <a:lstStyle/>
        <a:p>
          <a:endParaRPr lang="en-US"/>
        </a:p>
      </dgm:t>
    </dgm:pt>
    <dgm:pt modelId="{7CDD9FC3-D33E-43CA-9086-A0AE3B32FCE9}">
      <dgm:prSet/>
      <dgm:spPr>
        <a:solidFill>
          <a:srgbClr val="F4AAEF"/>
        </a:solidFill>
      </dgm:spPr>
      <dgm:t>
        <a:bodyPr>
          <a:prstTxWarp prst="textPlain">
            <a:avLst/>
          </a:prstTxWarp>
        </a:bodyPr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 দূষণের ক্ষতিকর প্রভাব সম্পর্কে জনসাধারণকে সচেতন করতে হবে </a:t>
          </a:r>
        </a:p>
      </dgm:t>
    </dgm:pt>
    <dgm:pt modelId="{C546C455-1D1C-4554-93E3-CEE857894901}" type="parTrans" cxnId="{6D4ADCF9-1686-4FA6-8B79-0140916C67A8}">
      <dgm:prSet/>
      <dgm:spPr/>
      <dgm:t>
        <a:bodyPr/>
        <a:lstStyle/>
        <a:p>
          <a:endParaRPr lang="en-US"/>
        </a:p>
      </dgm:t>
    </dgm:pt>
    <dgm:pt modelId="{0EDCDC94-6DB4-4AE0-82AF-5519A09770C2}" type="sibTrans" cxnId="{6D4ADCF9-1686-4FA6-8B79-0140916C67A8}">
      <dgm:prSet/>
      <dgm:spPr/>
      <dgm:t>
        <a:bodyPr/>
        <a:lstStyle/>
        <a:p>
          <a:endParaRPr lang="en-US"/>
        </a:p>
      </dgm:t>
    </dgm:pt>
    <dgm:pt modelId="{1A6E1A91-40EB-43BF-8C32-3C1BE778FCE7}" type="pres">
      <dgm:prSet presAssocID="{68E46F5C-33CC-4499-8B65-F61BDF7FD41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D418ED-20DF-4B3D-A594-0E734A0C72A2}" type="pres">
      <dgm:prSet presAssocID="{59689CBD-154F-4417-9825-61F302F60043}" presName="singleCycle" presStyleCnt="0"/>
      <dgm:spPr/>
    </dgm:pt>
    <dgm:pt modelId="{98E134D5-81DA-42A9-BC35-FE079DD1CB34}" type="pres">
      <dgm:prSet presAssocID="{59689CBD-154F-4417-9825-61F302F60043}" presName="singleCenter" presStyleLbl="node1" presStyleIdx="0" presStyleCnt="5" custScaleX="123579" custLinFactNeighborY="-658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0E3FD4C-D832-4800-A508-30B42B2FC8E6}" type="pres">
      <dgm:prSet presAssocID="{92961623-6B98-4EB2-8772-26F5800BD7B4}" presName="Name56" presStyleLbl="parChTrans1D2" presStyleIdx="0" presStyleCnt="4"/>
      <dgm:spPr/>
      <dgm:t>
        <a:bodyPr/>
        <a:lstStyle/>
        <a:p>
          <a:endParaRPr lang="en-US"/>
        </a:p>
      </dgm:t>
    </dgm:pt>
    <dgm:pt modelId="{6D0A2346-204B-46EA-8558-EC4F14B48363}" type="pres">
      <dgm:prSet presAssocID="{F6E02770-2CEB-49EB-A81D-ECFFA2E00435}" presName="text0" presStyleLbl="node1" presStyleIdx="1" presStyleCnt="5" custScaleX="368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BC591-2B1B-4A72-B7E0-080B2339D8DA}" type="pres">
      <dgm:prSet presAssocID="{A09CDF64-A4E3-4796-977C-47C318D2BCE5}" presName="Name56" presStyleLbl="parChTrans1D2" presStyleIdx="1" presStyleCnt="4"/>
      <dgm:spPr/>
      <dgm:t>
        <a:bodyPr/>
        <a:lstStyle/>
        <a:p>
          <a:endParaRPr lang="en-US"/>
        </a:p>
      </dgm:t>
    </dgm:pt>
    <dgm:pt modelId="{459B00AC-E844-45E1-B9B5-09CA95B97A98}" type="pres">
      <dgm:prSet presAssocID="{65A053B3-9D95-4BEE-8865-858E600B4852}" presName="text0" presStyleLbl="node1" presStyleIdx="2" presStyleCnt="5" custScaleX="332873" custRadScaleRad="149218" custRadScaleInc="-11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958B4-A465-49CC-9C5A-37CAE94BEBA5}" type="pres">
      <dgm:prSet presAssocID="{70D43ED7-CCBF-493A-B398-58709B9BD38D}" presName="Name56" presStyleLbl="parChTrans1D2" presStyleIdx="2" presStyleCnt="4"/>
      <dgm:spPr/>
      <dgm:t>
        <a:bodyPr/>
        <a:lstStyle/>
        <a:p>
          <a:endParaRPr lang="en-US"/>
        </a:p>
      </dgm:t>
    </dgm:pt>
    <dgm:pt modelId="{D455718B-7F7C-45D6-84D0-A566DCD80A79}" type="pres">
      <dgm:prSet presAssocID="{848C7377-6FF2-4136-9224-3603BC9D0AF1}" presName="text0" presStyleLbl="node1" presStyleIdx="3" presStyleCnt="5" custScaleX="314871" custRadScaleRad="70736" custRadScaleInc="-2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03470-ACD2-472F-91DB-2C8A5D8D3298}" type="pres">
      <dgm:prSet presAssocID="{C546C455-1D1C-4554-93E3-CEE857894901}" presName="Name56" presStyleLbl="parChTrans1D2" presStyleIdx="3" presStyleCnt="4"/>
      <dgm:spPr/>
      <dgm:t>
        <a:bodyPr/>
        <a:lstStyle/>
        <a:p>
          <a:endParaRPr lang="en-US"/>
        </a:p>
      </dgm:t>
    </dgm:pt>
    <dgm:pt modelId="{4565690F-8CD2-437C-8663-3217A4DC13CB}" type="pres">
      <dgm:prSet presAssocID="{7CDD9FC3-D33E-43CA-9086-A0AE3B32FCE9}" presName="text0" presStyleLbl="node1" presStyleIdx="4" presStyleCnt="5" custScaleX="318438" custRadScaleRad="147350" custRadScaleInc="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D128B5-85EC-4474-818D-9E32AD7A6805}" type="presOf" srcId="{A09CDF64-A4E3-4796-977C-47C318D2BCE5}" destId="{A95BC591-2B1B-4A72-B7E0-080B2339D8DA}" srcOrd="0" destOrd="0" presId="urn:microsoft.com/office/officeart/2008/layout/RadialCluster"/>
    <dgm:cxn modelId="{6D4ADCF9-1686-4FA6-8B79-0140916C67A8}" srcId="{59689CBD-154F-4417-9825-61F302F60043}" destId="{7CDD9FC3-D33E-43CA-9086-A0AE3B32FCE9}" srcOrd="3" destOrd="0" parTransId="{C546C455-1D1C-4554-93E3-CEE857894901}" sibTransId="{0EDCDC94-6DB4-4AE0-82AF-5519A09770C2}"/>
    <dgm:cxn modelId="{72C4F6F8-7ACB-44AE-9571-BDA6F5006971}" type="presOf" srcId="{65A053B3-9D95-4BEE-8865-858E600B4852}" destId="{459B00AC-E844-45E1-B9B5-09CA95B97A98}" srcOrd="0" destOrd="0" presId="urn:microsoft.com/office/officeart/2008/layout/RadialCluster"/>
    <dgm:cxn modelId="{678B1C7D-88C9-427A-8F73-967E17DDF8E4}" srcId="{59689CBD-154F-4417-9825-61F302F60043}" destId="{F6E02770-2CEB-49EB-A81D-ECFFA2E00435}" srcOrd="0" destOrd="0" parTransId="{92961623-6B98-4EB2-8772-26F5800BD7B4}" sibTransId="{47F4C774-F17E-4598-93B5-F5815CEDB2A4}"/>
    <dgm:cxn modelId="{F8BC995C-C63C-478C-8636-DE8E2484D569}" type="presOf" srcId="{7CDD9FC3-D33E-43CA-9086-A0AE3B32FCE9}" destId="{4565690F-8CD2-437C-8663-3217A4DC13CB}" srcOrd="0" destOrd="0" presId="urn:microsoft.com/office/officeart/2008/layout/RadialCluster"/>
    <dgm:cxn modelId="{9A170F9B-4C2E-4D83-A630-3A19F56D2A35}" type="presOf" srcId="{C546C455-1D1C-4554-93E3-CEE857894901}" destId="{E0203470-ACD2-472F-91DB-2C8A5D8D3298}" srcOrd="0" destOrd="0" presId="urn:microsoft.com/office/officeart/2008/layout/RadialCluster"/>
    <dgm:cxn modelId="{8CC9E76E-F4CD-4CD2-8167-29281F579008}" type="presOf" srcId="{68E46F5C-33CC-4499-8B65-F61BDF7FD416}" destId="{1A6E1A91-40EB-43BF-8C32-3C1BE778FCE7}" srcOrd="0" destOrd="0" presId="urn:microsoft.com/office/officeart/2008/layout/RadialCluster"/>
    <dgm:cxn modelId="{41CD245E-B7AA-4EE2-85DD-DF09320F1FC5}" type="presOf" srcId="{848C7377-6FF2-4136-9224-3603BC9D0AF1}" destId="{D455718B-7F7C-45D6-84D0-A566DCD80A79}" srcOrd="0" destOrd="0" presId="urn:microsoft.com/office/officeart/2008/layout/RadialCluster"/>
    <dgm:cxn modelId="{49BBA40D-5700-42B0-8EDB-5D4343B2CE2D}" type="presOf" srcId="{59689CBD-154F-4417-9825-61F302F60043}" destId="{98E134D5-81DA-42A9-BC35-FE079DD1CB34}" srcOrd="0" destOrd="0" presId="urn:microsoft.com/office/officeart/2008/layout/RadialCluster"/>
    <dgm:cxn modelId="{9D436C71-52C5-4870-A516-1F4CB245224A}" srcId="{59689CBD-154F-4417-9825-61F302F60043}" destId="{848C7377-6FF2-4136-9224-3603BC9D0AF1}" srcOrd="2" destOrd="0" parTransId="{70D43ED7-CCBF-493A-B398-58709B9BD38D}" sibTransId="{CD4415BB-6430-4617-AB6E-F4DEABA0501F}"/>
    <dgm:cxn modelId="{675D7D54-8BE3-4585-B1E3-56062DC5813C}" srcId="{59689CBD-154F-4417-9825-61F302F60043}" destId="{65A053B3-9D95-4BEE-8865-858E600B4852}" srcOrd="1" destOrd="0" parTransId="{A09CDF64-A4E3-4796-977C-47C318D2BCE5}" sibTransId="{79E6502F-3EC9-4FE9-A4F0-7646B30DA08D}"/>
    <dgm:cxn modelId="{F04EF3BC-73A3-404B-BF45-A2E6035756F2}" type="presOf" srcId="{F6E02770-2CEB-49EB-A81D-ECFFA2E00435}" destId="{6D0A2346-204B-46EA-8558-EC4F14B48363}" srcOrd="0" destOrd="0" presId="urn:microsoft.com/office/officeart/2008/layout/RadialCluster"/>
    <dgm:cxn modelId="{20D4F38B-672D-4BD4-9E10-627FEEC4C632}" type="presOf" srcId="{70D43ED7-CCBF-493A-B398-58709B9BD38D}" destId="{C3C958B4-A465-49CC-9C5A-37CAE94BEBA5}" srcOrd="0" destOrd="0" presId="urn:microsoft.com/office/officeart/2008/layout/RadialCluster"/>
    <dgm:cxn modelId="{B21FBB77-330C-4598-A8A6-64CFE0C6D7F3}" srcId="{68E46F5C-33CC-4499-8B65-F61BDF7FD416}" destId="{59689CBD-154F-4417-9825-61F302F60043}" srcOrd="0" destOrd="0" parTransId="{C54AF452-C451-4741-8DE6-02333DDA4B2F}" sibTransId="{767B49A0-C81B-4911-861B-F45AC645D11B}"/>
    <dgm:cxn modelId="{35146267-FF92-464A-BA87-CF821E9987CA}" type="presOf" srcId="{92961623-6B98-4EB2-8772-26F5800BD7B4}" destId="{70E3FD4C-D832-4800-A508-30B42B2FC8E6}" srcOrd="0" destOrd="0" presId="urn:microsoft.com/office/officeart/2008/layout/RadialCluster"/>
    <dgm:cxn modelId="{CB3E2BA1-B8F0-48A6-833F-B96218B1CF2C}" type="presParOf" srcId="{1A6E1A91-40EB-43BF-8C32-3C1BE778FCE7}" destId="{CCD418ED-20DF-4B3D-A594-0E734A0C72A2}" srcOrd="0" destOrd="0" presId="urn:microsoft.com/office/officeart/2008/layout/RadialCluster"/>
    <dgm:cxn modelId="{AADFAA6D-AEF4-46B6-A9B7-0AB88FCA76E5}" type="presParOf" srcId="{CCD418ED-20DF-4B3D-A594-0E734A0C72A2}" destId="{98E134D5-81DA-42A9-BC35-FE079DD1CB34}" srcOrd="0" destOrd="0" presId="urn:microsoft.com/office/officeart/2008/layout/RadialCluster"/>
    <dgm:cxn modelId="{451B0973-5448-4CA1-B590-2244AF1164A5}" type="presParOf" srcId="{CCD418ED-20DF-4B3D-A594-0E734A0C72A2}" destId="{70E3FD4C-D832-4800-A508-30B42B2FC8E6}" srcOrd="1" destOrd="0" presId="urn:microsoft.com/office/officeart/2008/layout/RadialCluster"/>
    <dgm:cxn modelId="{DCABBFED-D71E-46DA-8944-7FD9566E75F7}" type="presParOf" srcId="{CCD418ED-20DF-4B3D-A594-0E734A0C72A2}" destId="{6D0A2346-204B-46EA-8558-EC4F14B48363}" srcOrd="2" destOrd="0" presId="urn:microsoft.com/office/officeart/2008/layout/RadialCluster"/>
    <dgm:cxn modelId="{8582CF6C-1D6D-47F6-9BC6-5B4458DD96E4}" type="presParOf" srcId="{CCD418ED-20DF-4B3D-A594-0E734A0C72A2}" destId="{A95BC591-2B1B-4A72-B7E0-080B2339D8DA}" srcOrd="3" destOrd="0" presId="urn:microsoft.com/office/officeart/2008/layout/RadialCluster"/>
    <dgm:cxn modelId="{D29B637E-5E30-49C1-898E-43D5D781A240}" type="presParOf" srcId="{CCD418ED-20DF-4B3D-A594-0E734A0C72A2}" destId="{459B00AC-E844-45E1-B9B5-09CA95B97A98}" srcOrd="4" destOrd="0" presId="urn:microsoft.com/office/officeart/2008/layout/RadialCluster"/>
    <dgm:cxn modelId="{AEE6AF24-1C87-451E-877F-9C332FCED427}" type="presParOf" srcId="{CCD418ED-20DF-4B3D-A594-0E734A0C72A2}" destId="{C3C958B4-A465-49CC-9C5A-37CAE94BEBA5}" srcOrd="5" destOrd="0" presId="urn:microsoft.com/office/officeart/2008/layout/RadialCluster"/>
    <dgm:cxn modelId="{B40D3653-403D-40AB-8F89-CD2C1A618C98}" type="presParOf" srcId="{CCD418ED-20DF-4B3D-A594-0E734A0C72A2}" destId="{D455718B-7F7C-45D6-84D0-A566DCD80A79}" srcOrd="6" destOrd="0" presId="urn:microsoft.com/office/officeart/2008/layout/RadialCluster"/>
    <dgm:cxn modelId="{74B902C1-FFB2-4C8D-B06B-A6431A93AB9F}" type="presParOf" srcId="{CCD418ED-20DF-4B3D-A594-0E734A0C72A2}" destId="{E0203470-ACD2-472F-91DB-2C8A5D8D3298}" srcOrd="7" destOrd="0" presId="urn:microsoft.com/office/officeart/2008/layout/RadialCluster"/>
    <dgm:cxn modelId="{80EC88CE-E875-4814-B6DF-6AB181B7F6A8}" type="presParOf" srcId="{CCD418ED-20DF-4B3D-A594-0E734A0C72A2}" destId="{4565690F-8CD2-437C-8663-3217A4DC13C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FDE9-449D-4610-A42E-4345C098DBB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EABC1-2C79-4FE1-8EF9-4BBAD18F9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0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EABC1-2C79-4FE1-8EF9-4BBAD18F97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6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6968-4A6A-4D7A-A0C2-FC246302B0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8359-DCB0-4393-9B3B-222DFF87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3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6968-4A6A-4D7A-A0C2-FC246302B0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8359-DCB0-4393-9B3B-222DFF87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9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6968-4A6A-4D7A-A0C2-FC246302B0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8359-DCB0-4393-9B3B-222DFF87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6968-4A6A-4D7A-A0C2-FC246302B0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8359-DCB0-4393-9B3B-222DFF87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6968-4A6A-4D7A-A0C2-FC246302B0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8359-DCB0-4393-9B3B-222DFF87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6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6968-4A6A-4D7A-A0C2-FC246302B0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8359-DCB0-4393-9B3B-222DFF87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6968-4A6A-4D7A-A0C2-FC246302B0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8359-DCB0-4393-9B3B-222DFF87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0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6968-4A6A-4D7A-A0C2-FC246302B0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8359-DCB0-4393-9B3B-222DFF87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1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615440" y="6553200"/>
            <a:ext cx="5791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5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6968-4A6A-4D7A-A0C2-FC246302B0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8359-DCB0-4393-9B3B-222DFF87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7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6968-4A6A-4D7A-A0C2-FC246302B0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8359-DCB0-4393-9B3B-222DFF87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3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46968-4A6A-4D7A-A0C2-FC246302B0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8359-DCB0-4393-9B3B-222DFF87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0" y="0"/>
            <a:ext cx="9146679" cy="6851523"/>
          </a:xfrm>
          <a:prstGeom prst="rect">
            <a:avLst/>
          </a:prstGeom>
          <a:pattFill prst="wd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3" name="TextBox 2"/>
          <p:cNvSpPr txBox="1"/>
          <p:nvPr/>
        </p:nvSpPr>
        <p:spPr>
          <a:xfrm>
            <a:off x="432522" y="145474"/>
            <a:ext cx="8416636" cy="88127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36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36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36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7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57" y="698786"/>
            <a:ext cx="3600450" cy="216130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208195"/>
            <a:ext cx="3714750" cy="216910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43" y="3221182"/>
            <a:ext cx="3571875" cy="220806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909" y="718915"/>
            <a:ext cx="3701762" cy="210091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43250" y="781912"/>
            <a:ext cx="974148" cy="3506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নদী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5283" y="3398693"/>
            <a:ext cx="974148" cy="3506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7581" y="3342409"/>
            <a:ext cx="974148" cy="3506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ঝর্ণা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5590" y="793601"/>
            <a:ext cx="974148" cy="3506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বিল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478" y="5746174"/>
            <a:ext cx="7910080" cy="5955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আমাদের পানি প্রাপ্তির  উৎস । </a:t>
            </a:r>
          </a:p>
        </p:txBody>
      </p:sp>
    </p:spTree>
    <p:extLst>
      <p:ext uri="{BB962C8B-B14F-4D97-AF65-F5344CB8AC3E}">
        <p14:creationId xmlns:p14="http://schemas.microsoft.com/office/powerpoint/2010/main" val="62621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17" y="555910"/>
            <a:ext cx="4017257" cy="2389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66" y="554608"/>
            <a:ext cx="4176147" cy="2389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6" y="4147279"/>
            <a:ext cx="4212649" cy="221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3" y="4190142"/>
            <a:ext cx="4032972" cy="2169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62385" y="3114675"/>
            <a:ext cx="8416637" cy="923979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 ও নদী-নালার উপর কাঁচা ল্যাট্রিন নির্মাণ , শিল্প-কারখানার রাসায়নিক বর্জ্য , ময়লা,</a:t>
            </a:r>
          </a:p>
          <a:p>
            <a:pPr algn="ctr"/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আবর্জনা  ও পয়ঃনিষ্কাশ ইত্যাদি খাল ও নদী-নালায় ফেলার কারণে পানি দূষিত হয় ।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558" y="646834"/>
            <a:ext cx="1272886" cy="3357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 ল্যাট্রিন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5767" y="658092"/>
            <a:ext cx="1272886" cy="3357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বর্জ্য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967" y="4242528"/>
            <a:ext cx="1272886" cy="3357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4268074"/>
            <a:ext cx="1272886" cy="3357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পয়ঃনিষ্কাশন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6" y="555908"/>
            <a:ext cx="4039466" cy="2428875"/>
          </a:xfrm>
          <a:prstGeom prst="roundRect">
            <a:avLst>
              <a:gd name="adj" fmla="val 16667"/>
            </a:avLst>
          </a:prstGeom>
          <a:ln w="38100">
            <a:solidFill>
              <a:srgbClr val="FF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853" y="555907"/>
            <a:ext cx="4013488" cy="2402899"/>
          </a:xfrm>
          <a:prstGeom prst="roundRect">
            <a:avLst>
              <a:gd name="adj" fmla="val 16667"/>
            </a:avLst>
          </a:prstGeom>
          <a:ln w="38100">
            <a:solidFill>
              <a:srgbClr val="CC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91" y="4262877"/>
            <a:ext cx="4052454" cy="2091168"/>
          </a:xfrm>
          <a:prstGeom prst="roundRect">
            <a:avLst>
              <a:gd name="adj" fmla="val 16667"/>
            </a:avLst>
          </a:prstGeom>
          <a:ln w="38100">
            <a:solidFill>
              <a:srgbClr val="CC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807" y="4344707"/>
            <a:ext cx="3935556" cy="2034636"/>
          </a:xfrm>
          <a:prstGeom prst="roundRect">
            <a:avLst>
              <a:gd name="adj" fmla="val 16667"/>
            </a:avLst>
          </a:prstGeom>
          <a:ln w="38100">
            <a:solidFill>
              <a:srgbClr val="FF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3301" y="3157538"/>
            <a:ext cx="8247785" cy="973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কৃষিজমিতে রাসায়নিক সার ও কীটনাশক প্রয়োগ । খাল-বিল ও পুকুরের পানিতে গরু , ছাগল , মহিষ</a:t>
            </a:r>
          </a:p>
          <a:p>
            <a:pPr algn="ctr"/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গোসল করানো । পাট , বাঁশ , বেত পানিতে ভিজিয়ে রাখা এবং বন্যার কারণে পানি দূষিত হয় ।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2559" y="659817"/>
            <a:ext cx="1376795" cy="2188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জমিতে সার প্রয়োগ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6296" y="620851"/>
            <a:ext cx="1472046" cy="233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 গরু ধোয়ানো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9897" y="4422639"/>
            <a:ext cx="1554308" cy="223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 পাট ভিজানো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3139" y="4353797"/>
            <a:ext cx="961157" cy="1688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581081" y="969864"/>
            <a:ext cx="3614470" cy="1547737"/>
          </a:xfrm>
          <a:prstGeom prst="cloudCallout">
            <a:avLst>
              <a:gd name="adj1" fmla="val 2176"/>
              <a:gd name="adj2" fmla="val 114886"/>
            </a:avLst>
          </a:prstGeom>
          <a:solidFill>
            <a:srgbClr val="34FC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 কাজ 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2friendshelpingeachotherstudyforatestconversatio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16" y="1093576"/>
            <a:ext cx="1990372" cy="17958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Explosion 2 3"/>
          <p:cNvSpPr/>
          <p:nvPr/>
        </p:nvSpPr>
        <p:spPr>
          <a:xfrm>
            <a:off x="6567161" y="923685"/>
            <a:ext cx="1914419" cy="1362316"/>
          </a:xfrm>
          <a:prstGeom prst="irregularSeal2">
            <a:avLst/>
          </a:prstGeom>
          <a:solidFill>
            <a:srgbClr val="3DEA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1636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মিনিট</a:t>
            </a:r>
            <a:endParaRPr lang="en-US" sz="1636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36444" y="3966658"/>
            <a:ext cx="7689273" cy="1498632"/>
          </a:xfrm>
          <a:prstGeom prst="horizontalScroll">
            <a:avLst/>
          </a:prstGeom>
          <a:solidFill>
            <a:srgbClr val="FFCCFF"/>
          </a:solidFill>
          <a:ln>
            <a:solidFill>
              <a:srgbClr val="FF006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73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73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73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73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73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73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73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73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273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bn-IN" sz="3273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চিহ্নিত কর। </a:t>
            </a:r>
            <a:endParaRPr lang="en-US" sz="1818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6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4018215"/>
              </p:ext>
            </p:extLst>
          </p:nvPr>
        </p:nvGraphicFramePr>
        <p:xfrm>
          <a:off x="896218" y="701387"/>
          <a:ext cx="7299614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7865" y="2818535"/>
            <a:ext cx="3671455" cy="3727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0" y="2818535"/>
            <a:ext cx="3671455" cy="3727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4954" y="5740978"/>
            <a:ext cx="6637194" cy="439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63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ূষিত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 </a:t>
            </a:r>
            <a:r>
              <a:rPr lang="en-US" sz="163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দেয় ।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7E4DE1-4801-45D6-B2E2-1C414EC0C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7A7E4DE1-4801-45D6-B2E2-1C414EC0C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7A7E4DE1-4801-45D6-B2E2-1C414EC0C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graphicEl>
                                              <a:dgm id="{7A7E4DE1-4801-45D6-B2E2-1C414EC0C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graphicEl>
                                              <a:dgm id="{7A7E4DE1-4801-45D6-B2E2-1C414EC0C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120CC8-D1D8-4B15-802F-C83BBF62E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95120CC8-D1D8-4B15-802F-C83BBF62E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graphicEl>
                                              <a:dgm id="{95120CC8-D1D8-4B15-802F-C83BBF62E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graphicEl>
                                              <a:dgm id="{95120CC8-D1D8-4B15-802F-C83BBF62E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95120CC8-D1D8-4B15-802F-C83BBF62E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16688A-1056-4497-B528-874E5AADE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5A16688A-1056-4497-B528-874E5AADE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graphicEl>
                                              <a:dgm id="{5A16688A-1056-4497-B528-874E5AADE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5A16688A-1056-4497-B528-874E5AADE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5A16688A-1056-4497-B528-874E5AADE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3C7526-5F93-4E5D-8E66-2BC68C09A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graphicEl>
                                              <a:dgm id="{4F3C7526-5F93-4E5D-8E66-2BC68C09A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4F3C7526-5F93-4E5D-8E66-2BC68C09A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4F3C7526-5F93-4E5D-8E66-2BC68C09A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4F3C7526-5F93-4E5D-8E66-2BC68C09A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D9314B-1593-4F35-AC0A-FAAFE8D7E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C2D9314B-1593-4F35-AC0A-FAAFE8D7E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C2D9314B-1593-4F35-AC0A-FAAFE8D7E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C2D9314B-1593-4F35-AC0A-FAAFE8D7E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C2D9314B-1593-4F35-AC0A-FAAFE8D7E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8D8AFA-828F-4B2F-B0C7-A4F2F324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798D8AFA-828F-4B2F-B0C7-A4F2F324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798D8AFA-828F-4B2F-B0C7-A4F2F324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graphicEl>
                                              <a:dgm id="{798D8AFA-828F-4B2F-B0C7-A4F2F324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graphicEl>
                                              <a:dgm id="{798D8AFA-828F-4B2F-B0C7-A4F2F324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852BBB-833D-42CC-BBE1-67B69F26F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83852BBB-833D-42CC-BBE1-67B69F26F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83852BBB-833D-42CC-BBE1-67B69F26F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83852BBB-833D-42CC-BBE1-67B69F26F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graphicEl>
                                              <a:dgm id="{83852BBB-833D-42CC-BBE1-67B69F26F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B5F2B5-1984-47D2-A908-F9C171624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7EB5F2B5-1984-47D2-A908-F9C171624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7EB5F2B5-1984-47D2-A908-F9C171624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graphicEl>
                                              <a:dgm id="{7EB5F2B5-1984-47D2-A908-F9C171624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graphicEl>
                                              <a:dgm id="{7EB5F2B5-1984-47D2-A908-F9C171624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39EA6B-9F2A-4D36-82F8-EB80685D1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graphicEl>
                                              <a:dgm id="{7639EA6B-9F2A-4D36-82F8-EB80685D1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graphicEl>
                                              <a:dgm id="{7639EA6B-9F2A-4D36-82F8-EB80685D1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7639EA6B-9F2A-4D36-82F8-EB80685D1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7639EA6B-9F2A-4D36-82F8-EB80685D1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AF1D3B-DABB-49D0-90B0-A04523744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F3AF1D3B-DABB-49D0-90B0-A04523744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graphicEl>
                                              <a:dgm id="{F3AF1D3B-DABB-49D0-90B0-A04523744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F3AF1D3B-DABB-49D0-90B0-A04523744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graphicEl>
                                              <a:dgm id="{F3AF1D3B-DABB-49D0-90B0-A04523744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874FA7-C56C-48DC-BD23-942E2FB52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graphicEl>
                                              <a:dgm id="{41874FA7-C56C-48DC-BD23-942E2FB52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graphicEl>
                                              <a:dgm id="{41874FA7-C56C-48DC-BD23-942E2FB52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graphicEl>
                                              <a:dgm id="{41874FA7-C56C-48DC-BD23-942E2FB52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41874FA7-C56C-48DC-BD23-942E2FB52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1B7CA-5D52-44C6-8132-E7265CECC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graphicEl>
                                              <a:dgm id="{C4C1B7CA-5D52-44C6-8132-E7265CECC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graphicEl>
                                              <a:dgm id="{C4C1B7CA-5D52-44C6-8132-E7265CECC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graphicEl>
                                              <a:dgm id="{C4C1B7CA-5D52-44C6-8132-E7265CECC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graphicEl>
                                              <a:dgm id="{C4C1B7CA-5D52-44C6-8132-E7265CECC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4F2981-5834-4C8D-B521-94F38539E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graphicEl>
                                              <a:dgm id="{064F2981-5834-4C8D-B521-94F38539E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graphicEl>
                                              <a:dgm id="{064F2981-5834-4C8D-B521-94F38539E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graphicEl>
                                              <a:dgm id="{064F2981-5834-4C8D-B521-94F38539E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graphicEl>
                                              <a:dgm id="{064F2981-5834-4C8D-B521-94F38539E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18" y="1076008"/>
            <a:ext cx="2085881" cy="159437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loud Callout 2"/>
          <p:cNvSpPr/>
          <p:nvPr/>
        </p:nvSpPr>
        <p:spPr>
          <a:xfrm>
            <a:off x="2671462" y="874169"/>
            <a:ext cx="3697304" cy="1327555"/>
          </a:xfrm>
          <a:prstGeom prst="cloudCallout">
            <a:avLst>
              <a:gd name="adj1" fmla="val 3807"/>
              <a:gd name="adj2" fmla="val 148935"/>
            </a:avLst>
          </a:prstGeom>
          <a:solidFill>
            <a:srgbClr val="DD9B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364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364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4364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64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1636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6600071" y="740909"/>
            <a:ext cx="2128294" cy="1584056"/>
          </a:xfrm>
          <a:prstGeom prst="irregularSeal2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1636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1636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1636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58511" y="3837684"/>
            <a:ext cx="8182841" cy="2025495"/>
          </a:xfrm>
          <a:prstGeom prst="horizontalScroll">
            <a:avLst/>
          </a:prstGeom>
          <a:solidFill>
            <a:srgbClr val="93E9ED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36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মানুষের  জন্য ক্ষতিকর ব্যাখ্যা কর ।</a:t>
            </a:r>
            <a:endParaRPr lang="en-US" sz="2182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1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4529904"/>
              </p:ext>
            </p:extLst>
          </p:nvPr>
        </p:nvGraphicFramePr>
        <p:xfrm>
          <a:off x="277090" y="844262"/>
          <a:ext cx="8490240" cy="4551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5638" y="5130512"/>
            <a:ext cx="8338705" cy="842313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 পদক্ষেপগুলো গ্রহন করলে পানি দূষণ প্রতিরোধ করা যাবে ।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134D5-81DA-42A9-BC35-FE079DD1CB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3FD4C-D832-4800-A508-30B42B2FC8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0A2346-204B-46EA-8558-EC4F14B483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BC591-2B1B-4A72-B7E0-080B2339D8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B00AC-E844-45E1-B9B5-09CA95B97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958B4-A465-49CC-9C5A-37CAE94BEBA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718B-7F7C-45D6-84D0-A566DCD80A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03470-ACD2-472F-91DB-2C8A5D8D32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5690F-8CD2-437C-8663-3217A4DC13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309" y="2867687"/>
            <a:ext cx="7912753" cy="4702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পানি বাহিত রোগ কোনটি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8459" y="3442242"/>
            <a:ext cx="1117992" cy="44577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যক্ষা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421" y="3442242"/>
            <a:ext cx="1117992" cy="4498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কাঁশি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5828" y="3442242"/>
            <a:ext cx="1117992" cy="45392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গ. জন্ডিস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5119" y="3478915"/>
            <a:ext cx="1117992" cy="43355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ঘ. ক্যান্সার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758" y="1463453"/>
            <a:ext cx="7745429" cy="531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.  কোনটি থেকে শহরের বাসাবাড়িতে পানি সরবরাহ করা হয় 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8458" y="2111358"/>
            <a:ext cx="1100215" cy="421327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কূপ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1763" y="2123582"/>
            <a:ext cx="1070621" cy="40095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খ. ভূগর্ভ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730" y="2111357"/>
            <a:ext cx="1164242" cy="39280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গ. পুকুর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8449" y="2099133"/>
            <a:ext cx="1161335" cy="421328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ঘ. নলকূপ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040" y="4202543"/>
            <a:ext cx="7872642" cy="1453046"/>
          </a:xfrm>
          <a:prstGeom prst="rect">
            <a:avLst/>
          </a:prstGeom>
          <a:solidFill>
            <a:srgbClr val="A8FAF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. পানি দূষণের কারণ হলো--- </a:t>
            </a:r>
          </a:p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163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 ও কীটনাশক </a:t>
            </a:r>
          </a:p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বর্জ্য ও পলিথিন </a:t>
            </a:r>
          </a:p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বর্জ্য ও সার  </a:t>
            </a:r>
          </a:p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নিচের কোনটি সঠিক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2763" y="5803964"/>
            <a:ext cx="1112438" cy="433554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2772" y="5791740"/>
            <a:ext cx="1169487" cy="413180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4986" y="5803965"/>
            <a:ext cx="1165413" cy="45392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57199" y="5803964"/>
            <a:ext cx="1100215" cy="44577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20" name="Up Ribbon 19"/>
          <p:cNvSpPr/>
          <p:nvPr/>
        </p:nvSpPr>
        <p:spPr>
          <a:xfrm>
            <a:off x="1561233" y="328614"/>
            <a:ext cx="5572125" cy="883227"/>
          </a:xfrm>
          <a:prstGeom prst="ribbon2">
            <a:avLst/>
          </a:prstGeom>
          <a:solidFill>
            <a:srgbClr val="89F2F7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1636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1636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3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000"/>
                            </p:stCondLst>
                            <p:childTnLst>
                              <p:par>
                                <p:cTn id="1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67841" y="727363"/>
            <a:ext cx="4494068" cy="1566754"/>
          </a:xfrm>
          <a:prstGeom prst="cloudCallout">
            <a:avLst>
              <a:gd name="adj1" fmla="val 2231"/>
              <a:gd name="adj2" fmla="val 100862"/>
            </a:avLst>
          </a:prstGeom>
          <a:solidFill>
            <a:srgbClr val="BFDB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182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62422" y="3273138"/>
            <a:ext cx="7895725" cy="1821665"/>
          </a:xfrm>
          <a:prstGeom prst="horizontalScroll">
            <a:avLst/>
          </a:prstGeom>
          <a:solidFill>
            <a:srgbClr val="94E896"/>
          </a:solidFill>
          <a:ln w="38100">
            <a:solidFill>
              <a:srgbClr val="FF00FF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36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মানুষই পানি দুষণের জন্য দায়ী ব্যাখ্যা কর । </a:t>
            </a:r>
            <a:endParaRPr lang="en-US" sz="2909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017" y="5146142"/>
            <a:ext cx="2281505" cy="114494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52199" y="688811"/>
            <a:ext cx="1327555" cy="595539"/>
          </a:xfrm>
          <a:prstGeom prst="cloudCallout">
            <a:avLst>
              <a:gd name="adj1" fmla="val 134307"/>
              <a:gd name="adj2" fmla="val 279901"/>
            </a:avLst>
          </a:prstGeom>
          <a:solidFill>
            <a:srgbClr val="BCBC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  <p:sp>
        <p:nvSpPr>
          <p:cNvPr id="6" name="Cloud Callout 5"/>
          <p:cNvSpPr/>
          <p:nvPr/>
        </p:nvSpPr>
        <p:spPr>
          <a:xfrm>
            <a:off x="7525626" y="717960"/>
            <a:ext cx="1327555" cy="595539"/>
          </a:xfrm>
          <a:prstGeom prst="cloudCallout">
            <a:avLst>
              <a:gd name="adj1" fmla="val -78237"/>
              <a:gd name="adj2" fmla="val 319220"/>
            </a:avLst>
          </a:prstGeom>
          <a:solidFill>
            <a:srgbClr val="BCBC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</p:spTree>
    <p:extLst>
      <p:ext uri="{BB962C8B-B14F-4D97-AF65-F5344CB8AC3E}">
        <p14:creationId xmlns:p14="http://schemas.microsoft.com/office/powerpoint/2010/main" val="385718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35"/>
            <a:ext cx="9196927" cy="6799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4607" y="695649"/>
            <a:ext cx="7487776" cy="1678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636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636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636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636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1636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636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1636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636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" y="212271"/>
            <a:ext cx="8833757" cy="6531429"/>
            <a:chOff x="428626" y="696695"/>
            <a:chExt cx="8299737" cy="54963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626" y="1389785"/>
              <a:ext cx="8299737" cy="48032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454603" y="696695"/>
              <a:ext cx="8260773" cy="7072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CC00C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r>
                <a:rPr lang="bn-IN" sz="4000" spc="273" dirty="0"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4000" spc="273" dirty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IN" sz="4000" spc="273" dirty="0">
                  <a:solidFill>
                    <a:srgbClr val="7030A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IN" sz="4000" spc="273" dirty="0">
                  <a:solidFill>
                    <a:srgbClr val="0070C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4000" spc="273" dirty="0"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60216" y="3464864"/>
            <a:ext cx="2752785" cy="1962415"/>
            <a:chOff x="1327837" y="3398293"/>
            <a:chExt cx="2988527" cy="2158656"/>
          </a:xfrm>
        </p:grpSpPr>
        <p:sp>
          <p:nvSpPr>
            <p:cNvPr id="6" name="TextBox 5"/>
            <p:cNvSpPr txBox="1"/>
            <p:nvPr/>
          </p:nvSpPr>
          <p:spPr>
            <a:xfrm>
              <a:off x="1327837" y="3398293"/>
              <a:ext cx="2988527" cy="43539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মো. আব্দুল মজিদ মিঞা</a:t>
              </a:r>
              <a:endParaRPr lang="en-US" sz="163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78131" y="3903713"/>
              <a:ext cx="2183642" cy="25580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</a:t>
              </a:r>
              <a:endParaRPr lang="en-US" sz="163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3039" y="4302371"/>
              <a:ext cx="2838734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</a:t>
              </a:r>
              <a:r>
                <a:rPr lang="en-US" sz="1636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ফাজিল</a:t>
              </a:r>
              <a:r>
                <a:rPr lang="bn-IN" sz="1636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endParaRPr lang="en-US" sz="163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5728" y="4800833"/>
              <a:ext cx="2715905" cy="33711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503"/>
                </a:avLst>
              </a:prstTxWarp>
              <a:spAutoFit/>
            </a:bodyPr>
            <a:lstStyle/>
            <a:p>
              <a:r>
                <a:rPr lang="bn-IN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sz="163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91277" y="5277032"/>
              <a:ext cx="2770496" cy="27991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০১৭২০-৫৬৫২৫২</a:t>
              </a:r>
              <a:endParaRPr lang="en-US" sz="163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331" y="1720094"/>
            <a:ext cx="1037382" cy="9685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48159" y="3937928"/>
            <a:ext cx="2969192" cy="1296203"/>
            <a:chOff x="5144935" y="4018462"/>
            <a:chExt cx="3156492" cy="1425823"/>
          </a:xfrm>
        </p:grpSpPr>
        <p:sp>
          <p:nvSpPr>
            <p:cNvPr id="14" name="Rectangle 13"/>
            <p:cNvSpPr/>
            <p:nvPr/>
          </p:nvSpPr>
          <p:spPr>
            <a:xfrm>
              <a:off x="5157959" y="4543962"/>
              <a:ext cx="3143468" cy="369332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r>
                <a:rPr lang="bn-IN" sz="1636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163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63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বিজ্ঞান</a:t>
              </a:r>
              <a:endPara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44936" y="5074953"/>
              <a:ext cx="3143467" cy="369332"/>
            </a:xfrm>
            <a:prstGeom prst="rect">
              <a:avLst/>
            </a:prstGeom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r>
                <a:rPr lang="bn-IN" sz="1636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bn-IN" sz="163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– ত্রয়োদশ</a:t>
              </a:r>
              <a:r>
                <a:rPr lang="bn-IN" sz="163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44935" y="4018462"/>
              <a:ext cx="3143468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bn-IN" sz="163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– সপ্তম </a:t>
              </a:r>
              <a:endPara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37149" y="1638701"/>
            <a:ext cx="1412173" cy="286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5228" y="1703062"/>
            <a:ext cx="1215315" cy="232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endParaRPr lang="en-US" sz="1636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978" y="2182712"/>
            <a:ext cx="1475795" cy="146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270" y="2067586"/>
            <a:ext cx="1173481" cy="1322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309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34" y="1324842"/>
            <a:ext cx="8078932" cy="41173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502661" y="298738"/>
            <a:ext cx="8078932" cy="621506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3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163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695" y="5863072"/>
            <a:ext cx="8130887" cy="621506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বিতে তোমরা কী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9239" y="3286125"/>
            <a:ext cx="935182" cy="3357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n>
                  <a:solidFill>
                    <a:srgbClr val="CC00CC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endParaRPr lang="en-US" sz="1636" dirty="0">
              <a:ln>
                <a:solidFill>
                  <a:srgbClr val="CC00CC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269" y="5861447"/>
            <a:ext cx="8117898" cy="621506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মাছ কোথায়  বাস করে । </a:t>
            </a:r>
            <a:r>
              <a: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9227" y="4883727"/>
            <a:ext cx="2818535" cy="3357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মাছ পানিতে বাস  করে </a:t>
            </a:r>
            <a:endParaRPr lang="en-US" sz="1636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9" y="1389785"/>
            <a:ext cx="8013990" cy="410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19546" y="428626"/>
            <a:ext cx="8104909" cy="569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ছবিতে পানিগুলো ঠিক আছে না দূষিত ? </a:t>
            </a:r>
            <a:endParaRPr lang="en-US" sz="1636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631" y="5822374"/>
            <a:ext cx="8109238" cy="569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পানিগুলো দূষিত। </a:t>
            </a:r>
            <a:endParaRPr lang="en-US" sz="1636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588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আলোচ্য পাঠ – </a:t>
            </a:r>
            <a:r>
              <a:rPr lang="bn-IN" sz="2545" b="1" dirty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 </a:t>
            </a:r>
            <a:endParaRPr lang="en-US" sz="1636" b="1" dirty="0">
              <a:ln>
                <a:solidFill>
                  <a:srgbClr val="FF33CC"/>
                </a:solidFill>
              </a:ln>
              <a:solidFill>
                <a:srgbClr val="FF33C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688518" y="689696"/>
            <a:ext cx="5507181" cy="831272"/>
          </a:xfrm>
          <a:prstGeom prst="wedgeRectCallout">
            <a:avLst>
              <a:gd name="adj1" fmla="val 1245"/>
              <a:gd name="adj2" fmla="val 149579"/>
            </a:avLst>
          </a:prstGeom>
          <a:solidFill>
            <a:srgbClr val="4ADF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7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09" y="2863624"/>
            <a:ext cx="7953133" cy="286245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lvl="0"/>
            <a:r>
              <a:rPr lang="bn-IN" sz="4909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90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</a:p>
          <a:p>
            <a:pPr marL="259775" indent="-259775">
              <a:buFont typeface="Wingdings" panose="05000000000000000000" pitchFamily="2" charset="2"/>
              <a:buChar char="Ø"/>
            </a:pPr>
            <a:r>
              <a:rPr lang="bn-IN" sz="3273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 দূষণ </a:t>
            </a:r>
            <a:r>
              <a:rPr lang="bn-IN" sz="3273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73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73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273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73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3273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73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73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73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9775" indent="-259775">
              <a:buFont typeface="Wingdings" panose="05000000000000000000" pitchFamily="2" charset="2"/>
              <a:buChar char="Ø"/>
            </a:pPr>
            <a:r>
              <a:rPr lang="bn-IN" sz="3273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 দূষণের কারণ ও উৎস চিহ্নিত করতে </a:t>
            </a:r>
            <a:r>
              <a:rPr lang="bn-IN" sz="3273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73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73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73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9775" indent="-259775">
              <a:buFont typeface="Wingdings" panose="05000000000000000000" pitchFamily="2" charset="2"/>
              <a:buChar char="Ø"/>
            </a:pPr>
            <a:r>
              <a:rPr lang="bn-IN" sz="327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 দূষণের প্রভাব বর্ণনা করতে </a:t>
            </a:r>
            <a:r>
              <a:rPr lang="bn-IN" sz="327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7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7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9775" indent="-259775">
              <a:buFont typeface="Wingdings" panose="05000000000000000000" pitchFamily="2" charset="2"/>
              <a:buChar char="Ø"/>
            </a:pPr>
            <a:r>
              <a:rPr lang="bn-IN" sz="327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 দূষণ প্রতিরোধে করণীয় </a:t>
            </a:r>
            <a:r>
              <a:rPr lang="bn-IN" sz="327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7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73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27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7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।</a:t>
            </a:r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24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873610"/>
            <a:ext cx="3987511" cy="3451732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2" y="1831399"/>
            <a:ext cx="4078432" cy="34030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455900" y="640341"/>
            <a:ext cx="8234795" cy="7384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সহকারে লক্ষ কর ।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39016" y="5648758"/>
            <a:ext cx="4065444" cy="636444"/>
          </a:xfrm>
          <a:prstGeom prst="wedgeRoundRectCallout">
            <a:avLst>
              <a:gd name="adj1" fmla="val -1505"/>
              <a:gd name="adj2" fmla="val -1660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163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পানি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698854" y="5643130"/>
            <a:ext cx="4065444" cy="636444"/>
          </a:xfrm>
          <a:prstGeom prst="wedgeRoundRectCallout">
            <a:avLst>
              <a:gd name="adj1" fmla="val -1505"/>
              <a:gd name="adj2" fmla="val -1660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163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867" y="676708"/>
            <a:ext cx="8208818" cy="842313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।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588926"/>
              </p:ext>
            </p:extLst>
          </p:nvPr>
        </p:nvGraphicFramePr>
        <p:xfrm>
          <a:off x="3441988" y="2610717"/>
          <a:ext cx="1970425" cy="166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1988" y="2610717"/>
                        <a:ext cx="1970425" cy="1662545"/>
                      </a:xfrm>
                      <a:prstGeom prst="rect">
                        <a:avLst/>
                      </a:prstGeom>
                      <a:solidFill>
                        <a:srgbClr val="A4E4D9"/>
                      </a:solidFill>
                      <a:ln w="28575">
                        <a:solidFill>
                          <a:srgbClr val="FF33C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3443" y="5166880"/>
            <a:ext cx="8299738" cy="89426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ভিডিওতে কী দেখলে ?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454" y="5166881"/>
            <a:ext cx="8299740" cy="881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নদী-নালার পানি দূষণের চিত্র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99509" y="1015807"/>
            <a:ext cx="3652192" cy="1591250"/>
          </a:xfrm>
          <a:prstGeom prst="cloudCallout">
            <a:avLst>
              <a:gd name="adj1" fmla="val 784"/>
              <a:gd name="adj2" fmla="val 121385"/>
            </a:avLst>
          </a:prstGeom>
          <a:solidFill>
            <a:srgbClr val="3EE1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909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909" b="1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17" y="850398"/>
            <a:ext cx="2038507" cy="1813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Explosion 2 3"/>
          <p:cNvSpPr/>
          <p:nvPr/>
        </p:nvSpPr>
        <p:spPr>
          <a:xfrm>
            <a:off x="6734334" y="1004690"/>
            <a:ext cx="2084951" cy="1255333"/>
          </a:xfrm>
          <a:prstGeom prst="irregularSeal2">
            <a:avLst/>
          </a:prstGeom>
          <a:solidFill>
            <a:srgbClr val="35FBB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1636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1636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25867" y="3661729"/>
            <a:ext cx="7425827" cy="2037903"/>
          </a:xfrm>
          <a:prstGeom prst="horizontalScroll">
            <a:avLst/>
          </a:prstGeom>
          <a:solidFill>
            <a:srgbClr val="D8FAFA"/>
          </a:solidFill>
          <a:ln>
            <a:solidFill>
              <a:srgbClr val="FF3399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6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en-US" sz="4364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bn-IN" sz="436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দূষিত হয়</a:t>
            </a:r>
            <a:r>
              <a:rPr lang="en-US" sz="436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436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 ।  </a:t>
            </a:r>
            <a:endParaRPr lang="en-US" sz="545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91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</TotalTime>
  <Words>462</Words>
  <Application>Microsoft Office PowerPoint</Application>
  <PresentationFormat>On-screen Show (4:3)</PresentationFormat>
  <Paragraphs>101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232</cp:revision>
  <dcterms:created xsi:type="dcterms:W3CDTF">2015-12-24T15:51:29Z</dcterms:created>
  <dcterms:modified xsi:type="dcterms:W3CDTF">2019-12-06T16:19:12Z</dcterms:modified>
</cp:coreProperties>
</file>