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74" r:id="rId6"/>
    <p:sldId id="275" r:id="rId7"/>
    <p:sldId id="260" r:id="rId8"/>
    <p:sldId id="262" r:id="rId9"/>
    <p:sldId id="263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CC00FF"/>
    <a:srgbClr val="06D806"/>
    <a:srgbClr val="04D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118-68AB-4FF1-9B9D-57295570E1AF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782C4-CAA4-4B69-BE56-DADCDA64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DFA8-CAD9-42E0-B29A-2FB3ED3F611F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3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7B82-79D9-4613-817A-F06C60C95C0A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1E85F-60A2-4566-A5F2-45D1B8443504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8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1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5CF0-403F-4F9B-A920-A4F5AE0394E0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4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BE7B-1F4A-4F02-A23A-2D1D8BE782AA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D56A-EA1F-4E26-B59B-1BDCA78440FD}" type="datetime1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25C-5DCC-4F63-99C4-A7C080A0C392}" type="datetime1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4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62F-0056-4F19-B1C7-282CA425C99C}" type="datetime1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A95AA-D7DA-45D4-92FE-7ADC03874707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7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934AD-93F6-413E-8538-9DEC939A5A3F}" type="datetime1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5AD1-4097-4856-B4E1-1C6EF313C254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BEECB-60C9-4A36-861F-32BC6A9F4A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akibul893@gmai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76555" y="440765"/>
            <a:ext cx="11001375" cy="5686985"/>
            <a:chOff x="576555" y="440765"/>
            <a:chExt cx="11001375" cy="56869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55" y="440765"/>
              <a:ext cx="11001375" cy="568698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89092" y="628649"/>
              <a:ext cx="5740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4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4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r>
                <a:rPr lang="en-US" sz="4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44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2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5752">
            <a:off x="3359896" y="743575"/>
            <a:ext cx="1172043" cy="1332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9488">
            <a:off x="1940771" y="2313897"/>
            <a:ext cx="1565324" cy="943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4274">
            <a:off x="2161598" y="4407431"/>
            <a:ext cx="13716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65" y="5042195"/>
            <a:ext cx="1390694" cy="754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7962">
            <a:off x="5809986" y="4532225"/>
            <a:ext cx="1236419" cy="52828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65753" y="2400282"/>
            <a:ext cx="1346023" cy="821136"/>
          </a:xfrm>
          <a:prstGeom prst="rect">
            <a:avLst/>
          </a:prstGeom>
        </p:spPr>
      </p:pic>
      <p:pic>
        <p:nvPicPr>
          <p:cNvPr id="13" name="Content Placeholder 27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108">
            <a:off x="4951565" y="1073063"/>
            <a:ext cx="1388325" cy="752521"/>
          </a:xfrm>
        </p:spPr>
      </p:pic>
      <p:sp>
        <p:nvSpPr>
          <p:cNvPr id="14" name="Oval 13"/>
          <p:cNvSpPr/>
          <p:nvPr/>
        </p:nvSpPr>
        <p:spPr>
          <a:xfrm>
            <a:off x="3903959" y="2451519"/>
            <a:ext cx="1522470" cy="1752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মেরুদন্ডীপ্রাণী </a:t>
            </a:r>
            <a:endParaRPr lang="en-US" sz="24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4594058">
            <a:off x="3904138" y="2007818"/>
            <a:ext cx="567802" cy="606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401683">
            <a:off x="5242668" y="3689219"/>
            <a:ext cx="811065" cy="629962"/>
          </a:xfrm>
          <a:prstGeom prst="rightArrow">
            <a:avLst>
              <a:gd name="adj1" fmla="val 51207"/>
              <a:gd name="adj2" fmla="val 6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8749870">
            <a:off x="3360208" y="3734839"/>
            <a:ext cx="858129" cy="5387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2347466">
            <a:off x="3095313" y="2661425"/>
            <a:ext cx="858129" cy="6939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7700701">
            <a:off x="4706025" y="1777980"/>
            <a:ext cx="858129" cy="665656"/>
          </a:xfrm>
          <a:prstGeom prst="rightArrow">
            <a:avLst>
              <a:gd name="adj1" fmla="val 50000"/>
              <a:gd name="adj2" fmla="val 46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496858">
            <a:off x="5355208" y="2734770"/>
            <a:ext cx="742856" cy="638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327947" y="4291578"/>
            <a:ext cx="858129" cy="587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9775296">
            <a:off x="3236894" y="879226"/>
            <a:ext cx="1447800" cy="11265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3485884">
            <a:off x="2169546" y="4372307"/>
            <a:ext cx="1447800" cy="91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 rot="6640472">
            <a:off x="1777559" y="2254541"/>
            <a:ext cx="1555675" cy="8778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পক্ষীকুল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8419612">
            <a:off x="5759702" y="4164026"/>
            <a:ext cx="1447800" cy="91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অস্টিকথিস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6073665" y="2399557"/>
            <a:ext cx="1627615" cy="91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কন্ডিকথিস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415716">
            <a:off x="4921827" y="1048060"/>
            <a:ext cx="1447800" cy="91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সাইক্লোস্টোমাটা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74611" y="4923189"/>
            <a:ext cx="1447800" cy="91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উভচর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05 -0.1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1133 -0.00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6289 0.075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-0.00403 0.131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11666 0.071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15834 -0.0666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-0.13399 -0.1090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6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35122" y="1846109"/>
            <a:ext cx="4517700" cy="1031102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সাইক্লোস্টোমাটা</a:t>
            </a:r>
            <a:endParaRPr lang="en-US" sz="6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endParaRPr lang="bn-BD" sz="36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AdarshaLipiExp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370092"/>
            <a:ext cx="519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মুখছিদ্র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চোয়াল বিহিন ও চোষক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2182" y="5385746"/>
            <a:ext cx="32132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দেহে আঁশ নেই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4677" y="3255213"/>
            <a:ext cx="4343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দেহ লম্বাটে ধরনের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3644"/>
            <a:ext cx="3281290" cy="22419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0" r="21364" b="-1"/>
          <a:stretch/>
        </p:blipFill>
        <p:spPr>
          <a:xfrm>
            <a:off x="375322" y="2529796"/>
            <a:ext cx="2580249" cy="10685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5" t="11121" b="26952"/>
          <a:stretch/>
        </p:blipFill>
        <p:spPr>
          <a:xfrm>
            <a:off x="917323" y="1667462"/>
            <a:ext cx="2744967" cy="13883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02445" y="3623632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পেট্রোমাইজন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487659" y="900771"/>
            <a:ext cx="9069506" cy="621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dirty="0" smtClean="0">
                <a:solidFill>
                  <a:srgbClr val="0DCD03"/>
                </a:solidFill>
                <a:latin typeface="NikoshBAN" pitchFamily="2" charset="0"/>
                <a:cs typeface="NikoshBAN" pitchFamily="2" charset="0"/>
              </a:rPr>
              <a:t>মেরুদন্ডী </a:t>
            </a:r>
            <a:r>
              <a:rPr lang="bn-BD" sz="4400" dirty="0" smtClean="0">
                <a:solidFill>
                  <a:srgbClr val="0DCD03"/>
                </a:solidFill>
                <a:latin typeface="NikoshBAN" pitchFamily="2" charset="0"/>
                <a:cs typeface="NikoshBAN" pitchFamily="2" charset="0"/>
              </a:rPr>
              <a:t>প্রাণী </a:t>
            </a:r>
            <a:r>
              <a:rPr lang="bn-BD" sz="4400" dirty="0" smtClean="0">
                <a:solidFill>
                  <a:srgbClr val="0DCD03"/>
                </a:solidFill>
                <a:latin typeface="NikoshBAN" pitchFamily="2" charset="0"/>
                <a:cs typeface="NikoshBAN" pitchFamily="2" charset="0"/>
              </a:rPr>
              <a:t>কয়টি শ্রেণিতে বিভক্ত ? ৩ টির নাম লিখ।</a:t>
            </a:r>
            <a:endParaRPr lang="en-US" sz="4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665920" y="339586"/>
            <a:ext cx="5910044" cy="455982"/>
            <a:chOff x="2652065" y="381000"/>
            <a:chExt cx="5910044" cy="455982"/>
          </a:xfrm>
        </p:grpSpPr>
        <p:sp>
          <p:nvSpPr>
            <p:cNvPr id="20" name="Rectangle 19"/>
            <p:cNvSpPr/>
            <p:nvPr/>
          </p:nvSpPr>
          <p:spPr>
            <a:xfrm>
              <a:off x="2652065" y="381000"/>
              <a:ext cx="1731529" cy="43289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একক কাজ 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10575" y="381000"/>
              <a:ext cx="1751534" cy="4559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মিনিট  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2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056E-8 L -0.00017 0.176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011E-6 L -0.00434 0.5078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3843" y="352222"/>
            <a:ext cx="3968496" cy="8421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কন্ড্রিকথিস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2"/>
          <a:stretch/>
        </p:blipFill>
        <p:spPr>
          <a:xfrm>
            <a:off x="-14068" y="1143000"/>
            <a:ext cx="4286250" cy="2823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0" t="35738" b="16355"/>
          <a:stretch/>
        </p:blipFill>
        <p:spPr>
          <a:xfrm>
            <a:off x="2165152" y="2281682"/>
            <a:ext cx="1914672" cy="1441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1295400"/>
            <a:ext cx="457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সমুদ্রে </a:t>
            </a:r>
            <a:r>
              <a:rPr lang="bn-BD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বাস করে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802734"/>
            <a:ext cx="4419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এদের কানকো থাকেনা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3200400"/>
            <a:ext cx="48615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অন্ত</a:t>
            </a:r>
            <a:r>
              <a:rPr lang="en-US" sz="4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কঙ্কাল তরুনাস্থিময়</a:t>
            </a:r>
            <a:endParaRPr lang="en-US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438400" y="5097354"/>
            <a:ext cx="2404280" cy="7518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7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10405E-6 L -0.0026 0.364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8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84 -0.0333 L -0.09149 0.02219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27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93 0.0141 L 0.06407 -0.052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0352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rgbClr val="04D0DA"/>
                </a:solidFill>
                <a:latin typeface="NikoshBAN" pitchFamily="2" charset="0"/>
                <a:cs typeface="NikoshBAN" pitchFamily="2" charset="0"/>
              </a:rPr>
              <a:t>এদের অধিকাংশ স্বাদু পানির মাছ</a:t>
            </a:r>
          </a:p>
          <a:p>
            <a:r>
              <a:rPr lang="bn-BD" sz="3600" dirty="0" smtClean="0">
                <a:solidFill>
                  <a:srgbClr val="04D0DA"/>
                </a:solidFill>
                <a:latin typeface="NikoshBAN" pitchFamily="2" charset="0"/>
                <a:cs typeface="NikoshBAN" pitchFamily="2" charset="0"/>
              </a:rPr>
              <a:t>মাথার দুই পাশে চার জোড়া ফুলকা থাকে</a:t>
            </a:r>
          </a:p>
          <a:p>
            <a:r>
              <a:rPr lang="bn-BD" sz="3600" dirty="0" smtClean="0">
                <a:solidFill>
                  <a:srgbClr val="04D0DA"/>
                </a:solidFill>
                <a:latin typeface="NikoshBAN" pitchFamily="2" charset="0"/>
                <a:cs typeface="NikoshBAN" pitchFamily="2" charset="0"/>
              </a:rPr>
              <a:t>আঁইশ থাকে</a:t>
            </a:r>
          </a:p>
          <a:p>
            <a:endParaRPr lang="en-US" dirty="0">
              <a:solidFill>
                <a:srgbClr val="04D0DA"/>
              </a:solidFill>
            </a:endParaRPr>
          </a:p>
        </p:txBody>
      </p:sp>
      <p:pic>
        <p:nvPicPr>
          <p:cNvPr id="11" name="Content Placeholder 3" descr="EL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191" y="3060138"/>
            <a:ext cx="4989342" cy="2895600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697460" y="3238617"/>
            <a:ext cx="705729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65308" y="526242"/>
            <a:ext cx="2542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অসটিকথিস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9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20091 0.013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91 0.01389 L 0.04909 0.0138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0" b="32293"/>
          <a:stretch/>
        </p:blipFill>
        <p:spPr>
          <a:xfrm>
            <a:off x="1205905" y="2057650"/>
            <a:ext cx="3624960" cy="147227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1010105"/>
            <a:ext cx="9144000" cy="5847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6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15" y="438713"/>
            <a:ext cx="3707731" cy="14053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34874" r="20052" b="6361"/>
          <a:stretch/>
        </p:blipFill>
        <p:spPr>
          <a:xfrm>
            <a:off x="1124113" y="3824450"/>
            <a:ext cx="3695374" cy="12887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207369" y="2365275"/>
            <a:ext cx="44418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এদের দেহ ত্বক আঁইশবিহীন</a:t>
            </a:r>
          </a:p>
          <a:p>
            <a:endParaRPr lang="en-US" sz="2800" dirty="0">
              <a:solidFill>
                <a:srgbClr val="06D80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0986" y="3048000"/>
            <a:ext cx="188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9331" y="3981018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এদের </a:t>
            </a:r>
            <a:r>
              <a:rPr lang="en-US" sz="4000" dirty="0" err="1" smtClean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4000" dirty="0" smtClean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নখরবিহীন</a:t>
            </a:r>
            <a:r>
              <a:rPr lang="en-US" sz="4000" dirty="0" smtClean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rgbClr val="06D80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331" y="1166146"/>
            <a:ext cx="4610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এরা শীতল রক্তের প্রানী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4075821" y="2129902"/>
            <a:ext cx="533400" cy="7452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3466221" y="3953913"/>
            <a:ext cx="609600" cy="848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21" y="5510353"/>
            <a:ext cx="3429000" cy="1140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6800986" y="5398525"/>
            <a:ext cx="429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6D806"/>
                </a:solidFill>
                <a:latin typeface="NikoshBAN" pitchFamily="2" charset="0"/>
                <a:cs typeface="NikoshBAN" pitchFamily="2" charset="0"/>
              </a:rPr>
              <a:t> ডিম পাড়ে</a:t>
            </a:r>
            <a:endParaRPr lang="en-US" sz="4000" dirty="0">
              <a:solidFill>
                <a:srgbClr val="06D80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9331" y="74454"/>
            <a:ext cx="23974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4000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উভচর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0.0257 L -0.13268 0.032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8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68 0.03218 L 0.00065 0.0321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-0.25 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07407E-6 L -4.79167E-6 4.07407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10311" y="805376"/>
            <a:ext cx="9067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এরা বুকে ভর করে চলে</a:t>
            </a:r>
          </a:p>
          <a:p>
            <a:r>
              <a:rPr lang="bn-BD" sz="36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ত্বক শুষ্ক ও আঁইশযুক্ত</a:t>
            </a:r>
          </a:p>
          <a:p>
            <a:r>
              <a:rPr lang="bn-BD" sz="36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চারপায়ে পাঁচটি করে নখরযুক্ত আঙ্গুল আছে</a:t>
            </a:r>
          </a:p>
          <a:p>
            <a:endParaRPr lang="bn-BD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CC00FF"/>
              </a:solidFill>
            </a:endParaRPr>
          </a:p>
        </p:txBody>
      </p:sp>
      <p:pic>
        <p:nvPicPr>
          <p:cNvPr id="11" name="Picture 10" descr="reptile_SM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87" y="2860705"/>
            <a:ext cx="3962400" cy="3423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928" y="2516873"/>
            <a:ext cx="3810000" cy="35813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8421" y="268069"/>
            <a:ext cx="171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07652" y="633984"/>
            <a:ext cx="2516007" cy="68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dirty="0" smtClean="0"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         পক্ষীকুল</a:t>
            </a:r>
            <a:endParaRPr lang="en-US" sz="5400" dirty="0">
              <a:solidFill>
                <a:srgbClr val="00FF99"/>
              </a:solidFill>
            </a:endParaRPr>
          </a:p>
        </p:txBody>
      </p:sp>
      <p:pic>
        <p:nvPicPr>
          <p:cNvPr id="10" name="Content Placeholder 3" descr="black_capped_chickadee_glam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2" y="322613"/>
            <a:ext cx="429559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464340" y="1909148"/>
            <a:ext cx="4267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 দেহ পালকে আবৃতে</a:t>
            </a:r>
          </a:p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9476" y="3429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 হাড়গুলো ফাঁপা ও হাল্কা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3" name="Picture 12" descr="bird_skele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07" y="2764434"/>
            <a:ext cx="3886200" cy="1864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black_capped_chickadee_glamour.jpg"/>
          <p:cNvPicPr>
            <a:picLocks noChangeAspect="1"/>
          </p:cNvPicPr>
          <p:nvPr/>
        </p:nvPicPr>
        <p:blipFill>
          <a:blip r:embed="rId2"/>
          <a:srcRect l="58621" t="13483" r="-862" b="67415"/>
          <a:stretch>
            <a:fillRect/>
          </a:stretch>
        </p:blipFill>
        <p:spPr>
          <a:xfrm>
            <a:off x="760242" y="4905888"/>
            <a:ext cx="38100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707652" y="5465901"/>
            <a:ext cx="462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এদের চোখ আছে,দাঁত নাই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16247" y="2976011"/>
            <a:ext cx="556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এদের দেহ চামড়া বা লোম দ্বারা আবৃত মানুষ ছাড়া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3042" y="1172152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এরা সন্তান প্রসব করে এবং শিশু দুধ পান করে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4281093" y="5013623"/>
            <a:ext cx="6608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হৃদপিন্ড চার প্রকোষ্ঠ বিশিষ্ট</a:t>
            </a:r>
            <a:endParaRPr lang="en-US" sz="4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2" y="4677352"/>
            <a:ext cx="3200399" cy="1844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3" y="2799767"/>
            <a:ext cx="3192437" cy="1922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7493" y="512399"/>
            <a:ext cx="162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794363" y="755067"/>
            <a:ext cx="3200399" cy="2044700"/>
            <a:chOff x="794363" y="755067"/>
            <a:chExt cx="3200399" cy="20447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363" y="755067"/>
              <a:ext cx="3200399" cy="20447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886244" y="1225173"/>
              <a:ext cx="1617198" cy="5522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23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99790" y="2559624"/>
            <a:ext cx="8229600" cy="214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স্তন্যপায়ী,পক্ষীকুল ও উভচর এর ২টি করে বৈশিষ্ট্য লিখ।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22099" y="381000"/>
            <a:ext cx="1731529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10575" y="381000"/>
            <a:ext cx="175153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6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03442" y="444925"/>
            <a:ext cx="4901184" cy="10916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20240" y="1825283"/>
            <a:ext cx="834481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মেরুদন্ডী প্রাণী কাকে বলে?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মেরুদন্ডী প্রাণী কত প্রকার ও কি কি?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স্তন্যপায়ী প্রাণীর ২টি বৈশিষ্ট্য বল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২টি সরীসৃপ  এর নাম বল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মানুষ কোন শ্রেণীর প্রাণী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8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99048" y="3672839"/>
            <a:ext cx="3870377" cy="2680446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রকিবুল হাসান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শিক্ষক(গণিত) 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কে,ভি,এন উচ্চ বিদ্যালয়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হাইমচর ,চাঁদপুর  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  <a:hlinkClick r:id="rId2"/>
              </a:rPr>
              <a:t>rakibul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893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  <a:hlinkClick r:id="rId2"/>
              </a:rPr>
              <a:t>@gmail.com</a:t>
            </a:r>
            <a:r>
              <a:rPr lang="bn-BD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90208" y="3672839"/>
            <a:ext cx="3460651" cy="2713673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ও ৬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Untitled1.png"/>
          <p:cNvPicPr>
            <a:picLocks noChangeAspect="1"/>
          </p:cNvPicPr>
          <p:nvPr/>
        </p:nvPicPr>
        <p:blipFill>
          <a:blip r:embed="rId3"/>
          <a:srcRect l="36389" t="18831" r="34722" b="12902"/>
          <a:stretch>
            <a:fillRect/>
          </a:stretch>
        </p:blipFill>
        <p:spPr>
          <a:xfrm>
            <a:off x="8615363" y="608635"/>
            <a:ext cx="2779468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/>
          <p:cNvSpPr/>
          <p:nvPr/>
        </p:nvSpPr>
        <p:spPr>
          <a:xfrm>
            <a:off x="743536" y="282513"/>
            <a:ext cx="3581400" cy="333289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52160" y="309104"/>
            <a:ext cx="56271" cy="5780662"/>
          </a:xfrm>
          <a:prstGeom prst="straightConnector1">
            <a:avLst/>
          </a:prstGeom>
          <a:ln w="2317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96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76742" y="399015"/>
            <a:ext cx="8001001" cy="5628341"/>
            <a:chOff x="532261" y="436727"/>
            <a:chExt cx="3575712" cy="2644719"/>
          </a:xfrm>
        </p:grpSpPr>
        <p:sp>
          <p:nvSpPr>
            <p:cNvPr id="10" name="Rectangle 9"/>
            <p:cNvSpPr/>
            <p:nvPr/>
          </p:nvSpPr>
          <p:spPr>
            <a:xfrm>
              <a:off x="532262" y="995150"/>
              <a:ext cx="3575711" cy="13678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32261" y="436727"/>
              <a:ext cx="3575711" cy="55842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37229" y="1472006"/>
              <a:ext cx="565777" cy="8909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36746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07490" y="1604815"/>
              <a:ext cx="495999" cy="5270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2261" y="1373707"/>
              <a:ext cx="3575711" cy="982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1464708" y="2376727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1396673" y="2607483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1328638" y="2838240"/>
              <a:ext cx="1710817" cy="243206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>
          <a:xfrm>
            <a:off x="760242" y="1650175"/>
            <a:ext cx="10764982" cy="1023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প্রত্যেক প্রকার মেরুদন্ডী প্রাণীর ৩টি করে বৈশিষ্ট্য লিখবে।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81136" y="803593"/>
            <a:ext cx="2043119" cy="7078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0000">
                <a:srgbClr val="92D05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28543" y="4807150"/>
            <a:ext cx="4310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8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69" y="398548"/>
            <a:ext cx="4476750" cy="2967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78" y="398548"/>
            <a:ext cx="4647710" cy="2814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4"/>
          <a:stretch/>
        </p:blipFill>
        <p:spPr>
          <a:xfrm>
            <a:off x="7009119" y="3737707"/>
            <a:ext cx="4495800" cy="2618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2" y="3366013"/>
            <a:ext cx="4575966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681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96037" y="1672883"/>
            <a:ext cx="9144000" cy="4953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smtClean="0">
                <a:solidFill>
                  <a:srgbClr val="0DCD0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rgbClr val="0DCD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55" y="1386349"/>
            <a:ext cx="9067800" cy="4904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9582" y="463019"/>
            <a:ext cx="505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4308" y="2329934"/>
            <a:ext cx="97898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মেরুদন্ডী প্রা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ণী</a:t>
            </a:r>
            <a:r>
              <a:rPr lang="bn-BD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 শ্রেণিবিন্যাস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3730-03B4-4CBD-9EBD-67FA778B9170}" type="datetime1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rakibul893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BEECB-60C9-4A36-861F-32BC6A9F4A94}" type="slidenum">
              <a:rPr lang="en-US" smtClean="0"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87583" y="1898072"/>
            <a:ext cx="10266217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 প্রাণী কী তা বলতে পারবে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 প্রাণীদের শ্রেণী বিভাগ ব্যাখ্যা করতে পারবে; </a:t>
            </a:r>
          </a:p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মেরুদন্ডী প্রাণীর বৈশিষ্ট্য বলতে পারবে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1100" y="598415"/>
            <a:ext cx="4259118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3600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59526" y="468341"/>
            <a:ext cx="7716449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42" y="2057400"/>
            <a:ext cx="25908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99" y="2202872"/>
            <a:ext cx="3073400" cy="2753159"/>
          </a:xfrm>
          <a:prstGeom prst="rect">
            <a:avLst/>
          </a:prstGeom>
        </p:spPr>
      </p:pic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904198"/>
              </p:ext>
            </p:extLst>
          </p:nvPr>
        </p:nvGraphicFramePr>
        <p:xfrm>
          <a:off x="4459288" y="3248025"/>
          <a:ext cx="18319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5" imgW="1831320" imgH="488520" progId="Package">
                  <p:embed/>
                </p:oleObj>
              </mc:Choice>
              <mc:Fallback>
                <p:oleObj name="Packager Shell Object" showAsIcon="1" r:id="rId5" imgW="1831320" imgH="48852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9288" y="3248025"/>
                        <a:ext cx="18319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744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22099" y="381000"/>
            <a:ext cx="1731529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10575" y="381000"/>
            <a:ext cx="1751534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9882" y="1484806"/>
            <a:ext cx="3955243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accent2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মেরুদন্ডী প্রাণী কী তা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খাতায় লিখ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119468" y="2426032"/>
            <a:ext cx="4136069" cy="523220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কর্ডাটা পর্বের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কয়টি উপ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পর্ব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814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5575">
            <a:solidFill>
              <a:srgbClr val="04D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083" y="225083"/>
            <a:ext cx="11704320" cy="6414868"/>
          </a:xfrm>
          <a:prstGeom prst="rect">
            <a:avLst/>
          </a:prstGeom>
          <a:noFill/>
          <a:ln w="104775">
            <a:solidFill>
              <a:srgbClr val="06D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0242" y="6201288"/>
            <a:ext cx="2743200" cy="365125"/>
          </a:xfrm>
        </p:spPr>
        <p:txBody>
          <a:bodyPr/>
          <a:lstStyle/>
          <a:p>
            <a:fld id="{1ED91E80-52F0-45E4-B495-F0893C0214E9}" type="datetime1">
              <a:rPr lang="en-US" smtClean="0"/>
              <a:t>12/6/2019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50325" y="6173787"/>
            <a:ext cx="4114800" cy="365125"/>
          </a:xfrm>
        </p:spPr>
        <p:txBody>
          <a:bodyPr/>
          <a:lstStyle/>
          <a:p>
            <a:r>
              <a:rPr lang="en-US" dirty="0" smtClean="0"/>
              <a:t>rakibul893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032631" y="6173787"/>
            <a:ext cx="2743200" cy="365125"/>
          </a:xfrm>
        </p:spPr>
        <p:txBody>
          <a:bodyPr/>
          <a:lstStyle/>
          <a:p>
            <a:fld id="{FB2BEECB-60C9-4A36-861F-32BC6A9F4A94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92073" y="155804"/>
            <a:ext cx="5640558" cy="6333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কর্ডাটা পর্বের  তিনটি উপ পর্ব আছে।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39503" y="1630987"/>
            <a:ext cx="3927231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ইউরো কর্ডাটা</a:t>
            </a:r>
          </a:p>
          <a:p>
            <a:endParaRPr lang="bn-BD" sz="43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সেফালো কর্ডাটা</a:t>
            </a:r>
          </a:p>
          <a:p>
            <a:endParaRPr lang="bn-BD" sz="43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ভার্টি ব্রাটা</a:t>
            </a:r>
            <a:endParaRPr lang="bn-BD" sz="43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3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3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25" y="2873573"/>
            <a:ext cx="5334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179" y="901699"/>
            <a:ext cx="52578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17" y="4879612"/>
            <a:ext cx="5379062" cy="18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366</Words>
  <Application>Microsoft Office PowerPoint</Application>
  <PresentationFormat>Widescreen</PresentationFormat>
  <Paragraphs>156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AdarshaLipiExpa</vt:lpstr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rakibul893</dc:creator>
  <cp:lastModifiedBy>rakibul893</cp:lastModifiedBy>
  <cp:revision>24</cp:revision>
  <dcterms:created xsi:type="dcterms:W3CDTF">2019-12-05T16:06:44Z</dcterms:created>
  <dcterms:modified xsi:type="dcterms:W3CDTF">2019-12-06T10:51:42Z</dcterms:modified>
</cp:coreProperties>
</file>