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5" r:id="rId7"/>
    <p:sldId id="260" r:id="rId8"/>
    <p:sldId id="262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png"/><Relationship Id="rId7" Type="http://schemas.openxmlformats.org/officeDocument/2006/relationships/image" Target="../media/image15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CZELT60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457200"/>
            <a:ext cx="8153400" cy="47244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14400" y="5334000"/>
            <a:ext cx="6934200" cy="1371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mages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0" y="5410200"/>
            <a:ext cx="3748087" cy="1219200"/>
          </a:xfrm>
          <a:prstGeom prst="rect">
            <a:avLst/>
          </a:prstGeom>
        </p:spPr>
      </p:pic>
      <p:pic>
        <p:nvPicPr>
          <p:cNvPr id="5" name="Picture 4" descr="images866GPW7Q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5410200"/>
            <a:ext cx="3048000" cy="121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Z0AX2WY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3350" y="457200"/>
            <a:ext cx="1257300" cy="14478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2286000"/>
            <a:ext cx="8534400" cy="3657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</a:rPr>
              <a:t>1.Positive compare with…………………………</a:t>
            </a:r>
          </a:p>
          <a:p>
            <a:pPr algn="ctr"/>
            <a:r>
              <a:rPr lang="en-US" sz="3600" dirty="0" smtClean="0">
                <a:solidFill>
                  <a:srgbClr val="002060"/>
                </a:solidFill>
              </a:rPr>
              <a:t>2.Comparative compare with……………….</a:t>
            </a:r>
          </a:p>
          <a:p>
            <a:pPr algn="ctr"/>
            <a:r>
              <a:rPr lang="en-US" sz="3600" dirty="0" smtClean="0">
                <a:solidFill>
                  <a:srgbClr val="002060"/>
                </a:solidFill>
              </a:rPr>
              <a:t>3.Superlatives compare with………………..</a:t>
            </a:r>
          </a:p>
          <a:p>
            <a:pPr algn="ctr"/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Homework</a:t>
            </a:r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5" name="Content Placeholder 4" descr="home 2.pn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81000" y="1905000"/>
            <a:ext cx="4191000" cy="43434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Write the comparative and superlative form of the following words:</a:t>
            </a:r>
          </a:p>
          <a:p>
            <a:r>
              <a:rPr lang="en-US" sz="4000" i="1" dirty="0" err="1" smtClean="0">
                <a:solidFill>
                  <a:srgbClr val="00B050"/>
                </a:solidFill>
              </a:rPr>
              <a:t>Tall,fat,small,fa-mous,short,long,big,good,bad,in-teresting</a:t>
            </a:r>
            <a:r>
              <a:rPr lang="en-US" sz="4000" i="1" dirty="0" smtClean="0">
                <a:solidFill>
                  <a:srgbClr val="00B050"/>
                </a:solidFill>
              </a:rPr>
              <a:t>.</a:t>
            </a:r>
            <a:endParaRPr lang="en-US" sz="4000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0OKZAWW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28600"/>
            <a:ext cx="7315200" cy="4572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38200" y="4876800"/>
            <a:ext cx="7315200" cy="1981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mages (1)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4953000"/>
            <a:ext cx="7086600" cy="184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TEACHER’S IDENTITY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Content Placeholder 4" descr="IMG_20181203_064308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79264" y="1600200"/>
            <a:ext cx="3394472" cy="4525963"/>
          </a:xfrm>
          <a:blipFill>
            <a:blip r:embed="rId3"/>
            <a:tile tx="0" ty="0" sx="100000" sy="100000" flip="none" algn="tl"/>
          </a:blipFill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txBody>
          <a:bodyPr/>
          <a:lstStyle/>
          <a:p>
            <a:r>
              <a:rPr lang="en-US" dirty="0" smtClean="0"/>
              <a:t>NAME:SHAMSUDDIN.</a:t>
            </a:r>
          </a:p>
          <a:p>
            <a:r>
              <a:rPr lang="en-US" dirty="0" smtClean="0"/>
              <a:t>SENIOR TEACHER.</a:t>
            </a:r>
          </a:p>
          <a:p>
            <a:r>
              <a:rPr lang="en-US" dirty="0" smtClean="0"/>
              <a:t>MOBILE:01767264934.</a:t>
            </a:r>
          </a:p>
          <a:p>
            <a:r>
              <a:rPr lang="en-US" sz="1800" dirty="0" smtClean="0"/>
              <a:t>VEDURIA SERAJIA FAZIL MADRASAH.</a:t>
            </a:r>
          </a:p>
          <a:p>
            <a:r>
              <a:rPr lang="en-US" sz="3200" dirty="0" smtClean="0"/>
              <a:t>LALMOHAN,BHOLA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838200"/>
            <a:ext cx="4953000" cy="10668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7030A0"/>
                </a:solidFill>
              </a:rPr>
              <a:t>LESSON IDENTITY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33600" y="2209800"/>
            <a:ext cx="5486400" cy="31242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00B0F0"/>
                </a:solidFill>
              </a:rPr>
              <a:t>Class:Nine</a:t>
            </a:r>
            <a:endParaRPr lang="en-US" sz="3600" dirty="0" smtClean="0">
              <a:solidFill>
                <a:srgbClr val="00B0F0"/>
              </a:solidFill>
            </a:endParaRPr>
          </a:p>
          <a:p>
            <a:pPr algn="ctr"/>
            <a:r>
              <a:rPr lang="en-US" sz="3600" dirty="0" err="1" smtClean="0">
                <a:solidFill>
                  <a:srgbClr val="00B0F0"/>
                </a:solidFill>
              </a:rPr>
              <a:t>Subject:English</a:t>
            </a:r>
            <a:r>
              <a:rPr lang="en-US" sz="3600" dirty="0" smtClean="0">
                <a:solidFill>
                  <a:srgbClr val="00B0F0"/>
                </a:solidFill>
              </a:rPr>
              <a:t> Grammar and composition.</a:t>
            </a:r>
          </a:p>
          <a:p>
            <a:pPr algn="ctr"/>
            <a:r>
              <a:rPr lang="en-US" sz="3600" dirty="0" smtClean="0">
                <a:solidFill>
                  <a:srgbClr val="00B0F0"/>
                </a:solidFill>
              </a:rPr>
              <a:t>Unit: 03</a:t>
            </a:r>
          </a:p>
          <a:p>
            <a:pPr algn="ctr"/>
            <a:r>
              <a:rPr lang="en-US" sz="3600" dirty="0" smtClean="0">
                <a:solidFill>
                  <a:srgbClr val="00B0F0"/>
                </a:solidFill>
              </a:rPr>
              <a:t>Time:45 minutes.</a:t>
            </a:r>
            <a:endParaRPr lang="en-US" sz="36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P5809D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28600"/>
            <a:ext cx="8382000" cy="54102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14400" y="5867400"/>
            <a:ext cx="7162800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The tiger is a </a:t>
            </a:r>
            <a:r>
              <a:rPr lang="en-US" sz="2800" dirty="0" smtClean="0">
                <a:solidFill>
                  <a:srgbClr val="C00000"/>
                </a:solidFill>
              </a:rPr>
              <a:t>strong</a:t>
            </a:r>
            <a:r>
              <a:rPr lang="en-US" sz="2800" dirty="0" smtClean="0"/>
              <a:t> </a:t>
            </a:r>
            <a:r>
              <a:rPr lang="en-US" sz="2800" dirty="0" err="1" smtClean="0"/>
              <a:t>animal.It</a:t>
            </a:r>
            <a:r>
              <a:rPr lang="en-US" sz="2800" dirty="0" smtClean="0"/>
              <a:t> is also </a:t>
            </a:r>
            <a:r>
              <a:rPr lang="en-US" sz="2800" dirty="0" smtClean="0">
                <a:solidFill>
                  <a:srgbClr val="C00000"/>
                </a:solidFill>
              </a:rPr>
              <a:t>furious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18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57200"/>
            <a:ext cx="7848600" cy="52101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14400" y="5638800"/>
            <a:ext cx="7620000" cy="838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The lady is </a:t>
            </a:r>
            <a:r>
              <a:rPr lang="en-US" sz="2800" dirty="0" err="1" smtClean="0">
                <a:solidFill>
                  <a:schemeClr val="accent2"/>
                </a:solidFill>
              </a:rPr>
              <a:t>famous.</a:t>
            </a:r>
            <a:r>
              <a:rPr lang="en-US" sz="2800" dirty="0" err="1" smtClean="0"/>
              <a:t>She</a:t>
            </a:r>
            <a:r>
              <a:rPr lang="en-US" sz="2800" dirty="0" smtClean="0"/>
              <a:t> is </a:t>
            </a:r>
            <a:r>
              <a:rPr lang="en-US" sz="2800" dirty="0" smtClean="0">
                <a:solidFill>
                  <a:schemeClr val="accent2"/>
                </a:solidFill>
              </a:rPr>
              <a:t>beautiful</a:t>
            </a:r>
            <a:r>
              <a:rPr lang="en-US" sz="2800" dirty="0" smtClean="0"/>
              <a:t> .She is </a:t>
            </a:r>
            <a:r>
              <a:rPr lang="en-US" sz="2800" dirty="0" smtClean="0">
                <a:solidFill>
                  <a:schemeClr val="accent2"/>
                </a:solidFill>
              </a:rPr>
              <a:t>rich</a:t>
            </a:r>
            <a:r>
              <a:rPr lang="en-US" sz="2800" dirty="0" smtClean="0"/>
              <a:t> also.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676400"/>
            <a:ext cx="8686800" cy="914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C00000"/>
                </a:solidFill>
              </a:rPr>
              <a:t>What are the red words in those sentences?</a:t>
            </a:r>
            <a:endParaRPr lang="en-US" sz="3600" dirty="0">
              <a:solidFill>
                <a:srgbClr val="C00000"/>
              </a:solidFill>
            </a:endParaRPr>
          </a:p>
        </p:txBody>
      </p:sp>
      <p:pic>
        <p:nvPicPr>
          <p:cNvPr id="3" name="Picture 2" descr="download (9)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437" y="2895600"/>
            <a:ext cx="2143125" cy="1905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981200" y="5562600"/>
            <a:ext cx="5257800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B050"/>
                </a:solidFill>
              </a:rPr>
              <a:t>Those are adjectives</a:t>
            </a:r>
            <a:endParaRPr lang="en-US" sz="4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228600"/>
            <a:ext cx="5638800" cy="1524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Our today’s lesson</a:t>
            </a:r>
          </a:p>
          <a:p>
            <a:pPr algn="ctr"/>
            <a:r>
              <a:rPr lang="en-US" sz="4800" dirty="0" smtClean="0">
                <a:solidFill>
                  <a:srgbClr val="00B050"/>
                </a:solidFill>
              </a:rPr>
              <a:t>ADJECTIVEs</a:t>
            </a:r>
            <a:endParaRPr lang="en-US" sz="4800" dirty="0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2362200"/>
            <a:ext cx="7772400" cy="3886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B0F0"/>
                </a:solidFill>
              </a:rPr>
              <a:t>By the end of the lesson students will be able to:</a:t>
            </a:r>
          </a:p>
          <a:p>
            <a:pPr algn="ctr"/>
            <a:r>
              <a:rPr lang="en-US" sz="3200" dirty="0" smtClean="0">
                <a:solidFill>
                  <a:srgbClr val="00B0F0"/>
                </a:solidFill>
              </a:rPr>
              <a:t>Describe the pictures.</a:t>
            </a:r>
          </a:p>
          <a:p>
            <a:pPr algn="ctr"/>
            <a:r>
              <a:rPr lang="en-US" sz="3200" dirty="0" smtClean="0">
                <a:solidFill>
                  <a:srgbClr val="00B0F0"/>
                </a:solidFill>
              </a:rPr>
              <a:t>Narrate about adjective</a:t>
            </a:r>
            <a:r>
              <a:rPr lang="en-US" sz="3600" dirty="0" smtClean="0">
                <a:solidFill>
                  <a:srgbClr val="00B0F0"/>
                </a:solidFill>
              </a:rPr>
              <a:t>s.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371600" y="2362200"/>
            <a:ext cx="4800600" cy="914400"/>
          </a:xfrm>
          <a:prstGeom prst="rightArrow">
            <a:avLst>
              <a:gd name="adj1" fmla="val 50000"/>
              <a:gd name="adj2" fmla="val 32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</a:rPr>
              <a:t>Learning outcome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609600"/>
            <a:ext cx="6858000" cy="6248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667000" y="685800"/>
            <a:ext cx="3581400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Adjectives have three forms</a:t>
            </a:r>
            <a:r>
              <a:rPr lang="en-US" dirty="0" smtClean="0"/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1676400"/>
            <a:ext cx="5943600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</a:rPr>
              <a:t>1.Positives</a:t>
            </a:r>
            <a:r>
              <a:rPr lang="en-US" sz="2800" dirty="0" smtClean="0">
                <a:solidFill>
                  <a:srgbClr val="C00000"/>
                </a:solidFill>
              </a:rPr>
              <a:t>: use </a:t>
            </a:r>
            <a:r>
              <a:rPr lang="en-US" sz="2800" dirty="0" smtClean="0">
                <a:solidFill>
                  <a:srgbClr val="C00000"/>
                </a:solidFill>
              </a:rPr>
              <a:t>of adjective without comparing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1524000" y="3048000"/>
            <a:ext cx="6400800" cy="12192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</a:rPr>
              <a:t>2.comparatives</a:t>
            </a:r>
            <a:r>
              <a:rPr lang="en-US" dirty="0" smtClean="0"/>
              <a:t>: </a:t>
            </a:r>
            <a:r>
              <a:rPr lang="en-US" sz="2800" dirty="0" smtClean="0">
                <a:solidFill>
                  <a:srgbClr val="C00000"/>
                </a:solidFill>
              </a:rPr>
              <a:t>use </a:t>
            </a:r>
            <a:r>
              <a:rPr lang="en-US" sz="2800" dirty="0" smtClean="0">
                <a:solidFill>
                  <a:srgbClr val="C00000"/>
                </a:solidFill>
              </a:rPr>
              <a:t>of adjectives to compare two things or persons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209800" y="5257800"/>
            <a:ext cx="5334000" cy="9144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</a:rPr>
              <a:t>3.superlatives: </a:t>
            </a:r>
            <a:r>
              <a:rPr lang="en-US" sz="2800" dirty="0" err="1" smtClean="0">
                <a:solidFill>
                  <a:srgbClr val="C00000"/>
                </a:solidFill>
              </a:rPr>
              <a:t>comparision</a:t>
            </a:r>
            <a:r>
              <a:rPr lang="en-US" sz="2800" dirty="0" smtClean="0">
                <a:solidFill>
                  <a:srgbClr val="C00000"/>
                </a:solidFill>
              </a:rPr>
              <a:t> among </a:t>
            </a:r>
            <a:r>
              <a:rPr lang="en-US" sz="2800" dirty="0" smtClean="0">
                <a:solidFill>
                  <a:srgbClr val="C00000"/>
                </a:solidFill>
              </a:rPr>
              <a:t>three or </a:t>
            </a:r>
            <a:r>
              <a:rPr lang="en-US" sz="2800" dirty="0" smtClean="0">
                <a:solidFill>
                  <a:srgbClr val="C00000"/>
                </a:solidFill>
              </a:rPr>
              <a:t>more.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533400" y="685800"/>
            <a:ext cx="2667000" cy="1018032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7030A0"/>
                </a:solidFill>
              </a:rPr>
              <a:t>positive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381000" y="2743200"/>
            <a:ext cx="2743200" cy="1143000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comparative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533400" y="4849368"/>
            <a:ext cx="2667000" cy="1399032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superlative</a:t>
            </a:r>
            <a:endParaRPr lang="en-US" sz="3200" dirty="0">
              <a:solidFill>
                <a:srgbClr val="002060"/>
              </a:solidFill>
            </a:endParaRPr>
          </a:p>
        </p:txBody>
      </p:sp>
      <p:pic>
        <p:nvPicPr>
          <p:cNvPr id="5" name="Picture 4" descr="a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2312" y="457200"/>
            <a:ext cx="2619375" cy="1714500"/>
          </a:xfrm>
          <a:prstGeom prst="rect">
            <a:avLst/>
          </a:prstGeom>
        </p:spPr>
      </p:pic>
      <p:pic>
        <p:nvPicPr>
          <p:cNvPr id="6" name="Picture 5" descr="adj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3625" y="400050"/>
            <a:ext cx="2771775" cy="1809750"/>
          </a:xfrm>
          <a:prstGeom prst="rect">
            <a:avLst/>
          </a:prstGeom>
        </p:spPr>
      </p:pic>
      <p:pic>
        <p:nvPicPr>
          <p:cNvPr id="7" name="Picture 6" descr="c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6625" y="2514599"/>
            <a:ext cx="2190750" cy="1676401"/>
          </a:xfrm>
          <a:prstGeom prst="rect">
            <a:avLst/>
          </a:prstGeom>
        </p:spPr>
      </p:pic>
      <p:pic>
        <p:nvPicPr>
          <p:cNvPr id="8" name="Picture 7" descr="c3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05525" y="2543175"/>
            <a:ext cx="2581275" cy="1771650"/>
          </a:xfrm>
          <a:prstGeom prst="rect">
            <a:avLst/>
          </a:prstGeom>
        </p:spPr>
      </p:pic>
      <p:pic>
        <p:nvPicPr>
          <p:cNvPr id="9" name="Picture 8" descr="a 1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90875" y="4600575"/>
            <a:ext cx="2762250" cy="1952625"/>
          </a:xfrm>
          <a:prstGeom prst="rect">
            <a:avLst/>
          </a:prstGeom>
        </p:spPr>
      </p:pic>
      <p:pic>
        <p:nvPicPr>
          <p:cNvPr id="10" name="Picture 9" descr="s5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9800" y="5029200"/>
            <a:ext cx="3086100" cy="1266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151</Words>
  <Application>Microsoft Office PowerPoint</Application>
  <PresentationFormat>On-screen Show (4:3)</PresentationFormat>
  <Paragraphs>44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TEACHER’S IDENTITY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Homework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Windows User</cp:lastModifiedBy>
  <cp:revision>16</cp:revision>
  <dcterms:created xsi:type="dcterms:W3CDTF">2006-08-16T00:00:00Z</dcterms:created>
  <dcterms:modified xsi:type="dcterms:W3CDTF">2019-12-04T06:46:35Z</dcterms:modified>
</cp:coreProperties>
</file>