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ds_Transparent_Frame_with_Winnie_the_Poo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497" y="-2"/>
            <a:ext cx="10668000" cy="6858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63" y="80962"/>
            <a:ext cx="10591863" cy="4262438"/>
            <a:chOff x="1200103" y="0"/>
            <a:chExt cx="7943897" cy="4263030"/>
          </a:xfrm>
        </p:grpSpPr>
        <p:pic>
          <p:nvPicPr>
            <p:cNvPr id="4" name="Picture 2" descr="Book-PNG-Pi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200103" y="152400"/>
              <a:ext cx="4629197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Colourful_Parrot_PNG_Clipart-497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10200" y="0"/>
              <a:ext cx="3733800" cy="426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-4876800" y="4495800"/>
            <a:ext cx="472440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/>
              <a:t>সবাইকে শুভেছা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7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 0.06412 C 0.10851 0.0706 0.10799 0.13009 0.11163 0.15509 C 0.11337 0.1669 0.11892 0.18056 0.12326 0.19074 C 0.12517 0.19537 0.13003 0.20394 0.13003 0.20394 C 0.13194 0.21227 0.13472 0.21898 0.13837 0.22616 C 0.14045 0.23496 0.1434 0.23959 0.14826 0.2463 C 0.15156 0.2632 0.1625 0.28449 0.1717 0.29746 C 0.17222 0.29954 0.17205 0.30232 0.17326 0.30394 C 0.17448 0.30556 0.17674 0.30533 0.1783 0.30625 C 0.18785 0.31158 0.19618 0.3132 0.2066 0.31505 C 0.25764 0.33843 0.31649 0.33403 0.36823 0.33519 C 0.39809 0.34144 0.38611 0.33935 0.43837 0.33727 C 0.45885 0.33797 0.47951 0.33773 0.5 0.33959 C 0.50503 0.34005 0.50955 0.34514 0.51493 0.3463 C 0.53021 0.35 0.54444 0.35162 0.56007 0.35301 C 0.5849 0.36088 0.61632 0.3581 0.64149 0.35949 C 0.64931 0.35695 0.65729 0.3544 0.66493 0.3507 C 0.66615 0.34931 0.66823 0.34838 0.66823 0.3463 C 0.66823 0.34422 0.66406 0.34375 0.66493 0.3419 C 0.66615 0.33935 0.66927 0.34005 0.67153 0.33959 C 0.6783 0.33843 0.68507 0.33797 0.69149 0.33727 C 0.70139 0.33426 0.72153 0.33079 0.72153 0.33079 C 0.73646 0.33704 0.75313 0.33102 0.76823 0.32847 C 0.77969 0.31829 0.78507 0.32107 0.80174 0.31968 C 0.83594 0.30764 0.81024 0.31528 0.88003 0.31297 C 0.89826 0.31134 0.9151 0.3081 0.93316 0.30625 C 0.94878 0.30093 0.96424 0.29931 0.98003 0.29746 C 0.98663 0.29514 0.99115 0.29329 0.9967 0.28843 C 1.00712 0.24306 1.01337 0.18449 0.9934 0.14398 C 0.99149 0.13426 0.98993 0.12292 0.98507 0.11505 C 0.98073 0.10787 0.97309 0.10162 0.96823 0.09514 C 0.96545 0.09121 0.94965 0.08912 0.9467 0.08843 C 0.93924 0.08195 0.9349 0.07246 0.92674 0.06621 C 0.92083 0.06181 0.91111 0.06065 0.90503 0.05949 C 0.89983 0.05741 0.89931 0.05787 0.89497 0.05301 C 0.89375 0.05162 0.89323 0.04908 0.89167 0.04838 C 0.88854 0.04676 0.8849 0.04699 0.8816 0.0463 C 0.87569 0.04352 0.86927 0.04167 0.86337 0.03959 C 0.8566 0.03357 0.85486 0.03241 0.8467 0.03519 C 0.83767 0.0294 0.83872 0.02547 0.8316 0.01736 C 0.82309 0.00764 0.81233 0.00556 0.80174 0.00394 C 0.79774 0.00255 0.79132 0.00463 0.78993 -0.00046 C 0.78767 -0.00741 0.79201 -0.01528 0.79323 -0.02268 C 0.79497 -0.03264 0.79826 -0.04166 0.8 -0.05162 C 0.80191 -0.06366 0.80382 -0.07523 0.80642 -0.08703 C 0.80486 -0.10393 0.80174 -0.1162 0.78819 -0.12037 C 0.77604 -0.13102 0.77101 -0.12731 0.75313 -0.1294 C 0.74878 -0.12986 0.74427 -0.13125 0.73993 -0.13148 C 0.71615 -0.13264 0.69219 -0.1331 0.66823 -0.13379 C 0.66285 -0.13611 0.65729 -0.13796 0.65156 -0.14051 C 0.64931 -0.14259 0.6474 -0.14514 0.64497 -0.14699 C 0.6434 -0.14815 0.64132 -0.14791 0.63993 -0.1493 C 0.63837 -0.15092 0.63802 -0.15416 0.63646 -0.15602 C 0.63524 -0.15787 0.63333 -0.15903 0.63142 -0.16041 C 0.62813 -0.17546 0.63299 -0.15926 0.625 -0.17153 C 0.61944 -0.17986 0.61615 -0.1912 0.61146 -0.20046 C 0.60799 -0.21643 0.6033 -0.23264 0.6033 -0.2493 " pathEditMode="relative" ptsTypes="ffffffffffffffffffffffffffffffffffffffffffffffffffffffff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901987"/>
            <a:ext cx="28194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পড়া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4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5105400" y="533400"/>
            <a:ext cx="3505200" cy="3124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একাকি ও দলে পড়া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57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685800"/>
            <a:ext cx="24765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 তৈরীঃ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057400"/>
            <a:ext cx="12192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3188732"/>
            <a:ext cx="12192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কামার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5903" y="4267200"/>
            <a:ext cx="124869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বিজাতীয়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5903" y="5486400"/>
            <a:ext cx="124869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সহ্য 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352800" y="2242066"/>
            <a:ext cx="99060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352800" y="3281065"/>
            <a:ext cx="99060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352800" y="4359533"/>
            <a:ext cx="99060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352800" y="5578733"/>
            <a:ext cx="99060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352800" y="4390726"/>
            <a:ext cx="99060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8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838200"/>
            <a:ext cx="21336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257729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সকলের জন্য কোন ভাষা সহজ হবে ?</a:t>
            </a:r>
          </a:p>
          <a:p>
            <a:pPr marL="342900" indent="-342900"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ভাষায় কোন ভাষার ছড়াছড়ি 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59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" y="0"/>
            <a:ext cx="911678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-3276600" y="685800"/>
            <a:ext cx="17526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83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9 0.07477 C -0.03021 0.16667 -0.04653 0.26343 -0.02413 0.35046 C -0.02292 0.36204 -0.02188 0.37269 -0.0191 0.3838 C -0.01771 0.41366 -0.0158 0.4257 -0.01076 0.45255 C -0.0059 0.47824 -0.01198 0.45208 -0.00747 0.47014 C -0.00642 0.47477 -0.00417 0.48357 -0.00417 0.48357 C -0.00295 0.49445 -0.00174 0.5044 0.00087 0.51482 C 0.00243 0.52963 0.00417 0.54352 0.0092 0.55718 C 0.01285 0.58125 0.0151 0.60602 0.0191 0.63009 C 0.02153 0.64491 0.02691 0.65833 0.0309 0.67269 C 0.03472 0.68611 0.03767 0.69954 0.04253 0.7125 C 0.0441 0.72107 0.04514 0.72755 0.04913 0.73495 C 0.05243 0.74097 0.0592 0.75232 0.0592 0.75232 C 0.06181 0.76713 0.0717 0.79005 0.08247 0.79491 C 0.09097 0.80602 0.10156 0.80995 0.1125 0.81482 C 0.12361 0.81968 0.11771 0.81806 0.1276 0.82384 C 0.13333 0.82732 0.1401 0.82894 0.14583 0.83264 C 0.15069 0.83588 0.15573 0.84144 0.16076 0.84375 C 0.1651 0.84583 0.17413 0.84815 0.17413 0.84815 C 0.18437 0.85695 0.19878 0.8588 0.21094 0.85926 C 0.25469 0.86065 0.29861 0.86088 0.34253 0.86158 C 0.35556 0.8669 0.34149 0.86158 0.3691 0.86597 C 0.37639 0.86713 0.3908 0.87037 0.3908 0.87037 C 0.45521 0.86852 0.52014 0.87037 0.5842 0.86158 C 0.59132 0.85833 0.59861 0.85741 0.6059 0.85486 C 0.62951 0.85556 0.65365 0.85579 0.67743 0.85718 C 0.68611 0.85764 0.69358 0.86574 0.70243 0.86829 C 0.75069 0.85162 0.71111 0.86366 0.82413 0.86597 C 0.95347 0.86435 0.99826 0.86227 1.10747 0.85926 C 1.1092 0.85695 1.11111 0.85509 1.1125 0.85255 C 1.11771 0.84236 1.11042 0.84931 1.11753 0.84144 C 1.12257 0.83611 1.12882 0.83287 1.1342 0.82824 C 1.1408 0.81482 1.15295 0.80903 1.16076 0.79699 C 1.17361 0.77708 1.16163 0.78889 1.17257 0.77917 C 1.17309 0.77639 1.17326 0.77315 1.17413 0.77037 C 1.17483 0.76783 1.17691 0.76597 1.17743 0.76366 C 1.18021 0.75116 1.17882 0.74329 1.1842 0.73241 C 1.18472 0.73033 1.1849 0.72778 1.18576 0.7257 C 1.18663 0.72384 1.18889 0.72361 1.18924 0.72153 C 1.19063 0.7132 1.18993 0.70486 1.1908 0.69699 C 1.19115 0.69375 1.19201 0.69097 1.19253 0.6882 C 1.19358 0.67338 1.19219 0.65764 1.19583 0.64352 C 1.20191 0.61991 1.20747 0.59468 1.2158 0.57245 C 1.21875 0.56458 1.21944 0.54838 1.22587 0.54375 C 1.2283 0.54167 1.23142 0.5419 1.2342 0.5412 C 1.24063 0.51574 1.23542 0.4875 1.2309 0.46158 C 1.23316 0.46019 1.23576 0.45949 1.2375 0.45718 C 1.24427 0.44815 1.23611 0.41551 1.2342 0.40162 C 1.23299 0.35116 1.2375 0.34421 1.22917 0.31273 C 1.22865 0.2919 1.22899 0.27083 1.22743 0.25046 C 1.22726 0.24769 1.22483 0.24607 1.22413 0.24375 C 1.22257 0.23796 1.22188 0.23195 1.22083 0.22593 C 1.21649 0.20093 1.21372 0.17546 1.2092 0.15046 C 1.22135 0.14514 1.22326 0.14908 1.21753 0.12593 C 1.21684 0.12292 1.21424 0.12153 1.2125 0.11921 C 1.2099 0.10972 1.20833 0.10093 1.20417 0.09259 C 1.20226 0.08333 1.19931 0.07269 1.1941 0.06597 C 1.19358 0.06296 1.19358 0.05995 1.19253 0.05718 C 1.19184 0.05533 1.18976 0.05463 1.18924 0.05255 C 1.18455 0.03681 1.18611 0.01458 1.17257 0.0081 C 1.17031 0.0088 1.16753 0.00857 1.1658 0.01042 C 1.16441 0.01181 1.1651 0.01505 1.16424 0.01713 C 1.16233 0.02153 1.15938 0.02245 1.1559 0.02384 C 1.15365 0.02477 1.15139 0.025 1.14913 0.02593 C 1.14583 0.02732 1.13924 0.03033 1.13924 0.03033 C 1.12413 0.02894 1.11476 0.02546 1.10087 0.02384 C 1.08594 0.02199 1.0559 0.01921 1.0559 0.01921 C 1.03142 0.01991 1.00694 0.02014 0.98247 0.02153 C 0.96632 0.02245 0.95017 0.03125 0.9342 0.03495 C 0.87135 0.03333 0.80833 0.0338 0.74583 0.02593 C 0.72552 0.01945 0.74844 0.02593 0.70087 0.02593 C 0.68698 0.02593 0.67309 0.02454 0.6592 0.02384 C 0.64132 0.01968 0.63142 0.01852 0.61059 0.01713 C 0.6026 0.00972 0.60087 0.00579 0.60087 -0.00741 " pathEditMode="relative" ptsTypes="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9142857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858560"/>
            <a:ext cx="5105400" cy="10464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133600"/>
            <a:ext cx="7162800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আব্দুল্লাহ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বাংগালগাঁও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কালিগঞ্জ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গাজীপুর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267200"/>
            <a:ext cx="1351025" cy="1955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443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685800"/>
            <a:ext cx="510540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099" y="1642408"/>
            <a:ext cx="7543800" cy="19389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মোদের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মোদের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-০৭-২০১৯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71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95205" y="686959"/>
            <a:ext cx="195359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2619" y="3199047"/>
            <a:ext cx="822960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শোনাঃ ১</a:t>
            </a:r>
            <a:r>
              <a:rPr lang="en-US" sz="2800" dirty="0" smtClean="0">
                <a:latin typeface="NikoshBAN"/>
                <a:cs typeface="NikoshBAN"/>
              </a:rPr>
              <a:t>.</a:t>
            </a:r>
            <a:r>
              <a:rPr lang="bn-IN" sz="2800" dirty="0" smtClean="0">
                <a:latin typeface="NikoshBAN"/>
                <a:cs typeface="NikoshBAN"/>
              </a:rPr>
              <a:t>১</a:t>
            </a:r>
            <a:r>
              <a:rPr lang="en-US" sz="2800" dirty="0" smtClean="0">
                <a:latin typeface="NikoshBAN"/>
                <a:cs typeface="NikoshBAN"/>
              </a:rPr>
              <a:t>.</a:t>
            </a:r>
            <a:r>
              <a:rPr lang="bn-IN" sz="2800" dirty="0" smtClean="0">
                <a:latin typeface="NikoshBAN"/>
                <a:cs typeface="NikoshBAN"/>
              </a:rPr>
              <a:t>১, ১</a:t>
            </a:r>
            <a:r>
              <a:rPr lang="en-US" sz="2800" dirty="0" smtClean="0">
                <a:latin typeface="NikoshBAN"/>
                <a:cs typeface="NikoshBAN"/>
              </a:rPr>
              <a:t>.</a:t>
            </a:r>
            <a:r>
              <a:rPr lang="bn-IN" sz="2800" dirty="0" smtClean="0">
                <a:latin typeface="NikoshBAN"/>
                <a:cs typeface="NikoshBAN"/>
              </a:rPr>
              <a:t>২</a:t>
            </a:r>
            <a:r>
              <a:rPr lang="en-US" sz="2800" dirty="0" smtClean="0">
                <a:latin typeface="NikoshBAN"/>
                <a:cs typeface="NikoshBAN"/>
              </a:rPr>
              <a:t>.</a:t>
            </a:r>
            <a:r>
              <a:rPr lang="bn-IN" sz="2800" dirty="0" smtClean="0">
                <a:latin typeface="NikoshBAN"/>
                <a:cs typeface="NikoshBAN"/>
              </a:rPr>
              <a:t>১, ১</a:t>
            </a:r>
            <a:r>
              <a:rPr lang="en-US" sz="2800" dirty="0" smtClean="0">
                <a:latin typeface="NikoshBAN"/>
                <a:cs typeface="NikoshBAN"/>
              </a:rPr>
              <a:t>.</a:t>
            </a:r>
            <a:r>
              <a:rPr lang="bn-IN" sz="2800" dirty="0" smtClean="0">
                <a:latin typeface="NikoshBAN"/>
                <a:cs typeface="NikoshBAN"/>
              </a:rPr>
              <a:t>৩</a:t>
            </a:r>
            <a:r>
              <a:rPr lang="en-US" sz="2800" dirty="0" smtClean="0">
                <a:latin typeface="NikoshBAN"/>
                <a:cs typeface="NikoshBAN"/>
              </a:rPr>
              <a:t>.</a:t>
            </a:r>
            <a:r>
              <a:rPr lang="bn-IN" sz="2800" dirty="0" smtClean="0">
                <a:latin typeface="NikoshBAN"/>
                <a:cs typeface="NikoshBAN"/>
              </a:rPr>
              <a:t>৫, ১</a:t>
            </a:r>
            <a:r>
              <a:rPr lang="en-US" sz="2800" dirty="0" smtClean="0">
                <a:latin typeface="NikoshBAN"/>
                <a:cs typeface="NikoshBAN"/>
              </a:rPr>
              <a:t>.</a:t>
            </a:r>
            <a:r>
              <a:rPr lang="bn-IN" sz="2800" dirty="0" smtClean="0">
                <a:latin typeface="NikoshBAN"/>
                <a:cs typeface="NikoshBAN"/>
              </a:rPr>
              <a:t>৩</a:t>
            </a:r>
            <a:r>
              <a:rPr lang="en-US" sz="2800" dirty="0" smtClean="0">
                <a:latin typeface="NikoshBAN"/>
                <a:cs typeface="NikoshBAN"/>
              </a:rPr>
              <a:t>.</a:t>
            </a:r>
            <a:r>
              <a:rPr lang="bn-IN" sz="2800" dirty="0" smtClean="0">
                <a:latin typeface="NikoshBAN"/>
                <a:cs typeface="NikoshBAN"/>
              </a:rPr>
              <a:t>৬, ২</a:t>
            </a:r>
            <a:r>
              <a:rPr lang="en-US" sz="2800" dirty="0" smtClean="0">
                <a:latin typeface="NikoshBAN"/>
                <a:cs typeface="NikoshBAN"/>
              </a:rPr>
              <a:t>.</a:t>
            </a:r>
            <a:r>
              <a:rPr lang="bn-IN" sz="2800" dirty="0" smtClean="0">
                <a:latin typeface="NikoshBAN"/>
                <a:cs typeface="NikoshBAN"/>
              </a:rPr>
              <a:t>১৩</a:t>
            </a:r>
            <a:r>
              <a:rPr lang="en-US" sz="2800" dirty="0" smtClean="0">
                <a:latin typeface="NikoshBAN"/>
                <a:cs typeface="NikoshBAN"/>
              </a:rPr>
              <a:t>.</a:t>
            </a:r>
            <a:endParaRPr lang="bn-IN" sz="2800" dirty="0" smtClean="0">
              <a:latin typeface="NikoshBAN"/>
              <a:cs typeface="NikoshBAN"/>
            </a:endParaRPr>
          </a:p>
          <a:p>
            <a:r>
              <a:rPr lang="bn-IN" sz="2800" dirty="0" smtClean="0">
                <a:latin typeface="NikoshBAN"/>
                <a:cs typeface="NikoshBAN"/>
              </a:rPr>
              <a:t>২। বলাঃ ১</a:t>
            </a:r>
            <a:r>
              <a:rPr lang="en-US" sz="2800" dirty="0" smtClean="0">
                <a:latin typeface="NikoshBAN"/>
                <a:cs typeface="NikoshBAN"/>
              </a:rPr>
              <a:t>.</a:t>
            </a:r>
            <a:r>
              <a:rPr lang="bn-IN" sz="2800" dirty="0" smtClean="0">
                <a:latin typeface="NikoshBAN"/>
                <a:cs typeface="NikoshBAN"/>
              </a:rPr>
              <a:t>১</a:t>
            </a:r>
            <a:r>
              <a:rPr lang="en-US" sz="2800" dirty="0" smtClean="0">
                <a:latin typeface="NikoshBAN"/>
                <a:cs typeface="NikoshBAN"/>
              </a:rPr>
              <a:t>.</a:t>
            </a:r>
            <a:r>
              <a:rPr lang="bn-IN" sz="2800" dirty="0" smtClean="0">
                <a:latin typeface="NikoshBAN"/>
                <a:cs typeface="NikoshBAN"/>
              </a:rPr>
              <a:t>১, ১</a:t>
            </a:r>
            <a:r>
              <a:rPr lang="en-US" sz="2800" dirty="0" smtClean="0">
                <a:latin typeface="NikoshBAN"/>
                <a:cs typeface="NikoshBAN"/>
              </a:rPr>
              <a:t>.</a:t>
            </a:r>
            <a:r>
              <a:rPr lang="bn-IN" sz="2800" dirty="0" smtClean="0">
                <a:latin typeface="NikoshBAN"/>
                <a:cs typeface="NikoshBAN"/>
              </a:rPr>
              <a:t>১</a:t>
            </a:r>
            <a:r>
              <a:rPr lang="en-US" sz="2800" dirty="0" smtClean="0">
                <a:latin typeface="NikoshBAN"/>
                <a:cs typeface="NikoshBAN"/>
              </a:rPr>
              <a:t>.</a:t>
            </a:r>
            <a:r>
              <a:rPr lang="bn-IN" sz="2800" dirty="0" smtClean="0">
                <a:latin typeface="NikoshBAN"/>
                <a:cs typeface="NikoshBAN"/>
              </a:rPr>
              <a:t>২, ১</a:t>
            </a:r>
            <a:r>
              <a:rPr lang="en-US" sz="2800" dirty="0" smtClean="0">
                <a:latin typeface="NikoshBAN"/>
                <a:cs typeface="NikoshBAN"/>
              </a:rPr>
              <a:t>.</a:t>
            </a:r>
            <a:r>
              <a:rPr lang="bn-IN" sz="2800" dirty="0" smtClean="0">
                <a:latin typeface="NikoshBAN"/>
                <a:cs typeface="NikoshBAN"/>
              </a:rPr>
              <a:t>৩</a:t>
            </a:r>
            <a:r>
              <a:rPr lang="en-US" sz="2800" dirty="0" smtClean="0">
                <a:latin typeface="NikoshBAN"/>
                <a:cs typeface="NikoshBAN"/>
              </a:rPr>
              <a:t>.</a:t>
            </a:r>
            <a:r>
              <a:rPr lang="bn-IN" sz="2800" dirty="0" smtClean="0">
                <a:latin typeface="NikoshBAN"/>
                <a:cs typeface="NikoshBAN"/>
              </a:rPr>
              <a:t>২, ২</a:t>
            </a:r>
            <a:r>
              <a:rPr lang="en-US" sz="2800" dirty="0" smtClean="0">
                <a:latin typeface="NikoshBAN"/>
                <a:cs typeface="NikoshBAN"/>
              </a:rPr>
              <a:t>.</a:t>
            </a:r>
            <a:r>
              <a:rPr lang="bn-IN" sz="2800" dirty="0" smtClean="0">
                <a:latin typeface="NikoshBAN"/>
                <a:cs typeface="NikoshBAN"/>
              </a:rPr>
              <a:t>১</a:t>
            </a:r>
            <a:r>
              <a:rPr lang="en-US" sz="2800" dirty="0" smtClean="0">
                <a:latin typeface="NikoshBAN"/>
                <a:cs typeface="NikoshBAN"/>
              </a:rPr>
              <a:t>.</a:t>
            </a:r>
            <a:r>
              <a:rPr lang="bn-IN" sz="2800" dirty="0" smtClean="0">
                <a:latin typeface="NikoshBAN"/>
                <a:cs typeface="NikoshBAN"/>
              </a:rPr>
              <a:t>২, ২</a:t>
            </a:r>
            <a:r>
              <a:rPr lang="en-US" sz="2800" dirty="0" smtClean="0">
                <a:latin typeface="NikoshBAN"/>
                <a:cs typeface="NikoshBAN"/>
              </a:rPr>
              <a:t>.</a:t>
            </a:r>
            <a:r>
              <a:rPr lang="bn-IN" sz="2800" dirty="0" smtClean="0">
                <a:latin typeface="NikoshBAN"/>
                <a:cs typeface="NikoshBAN"/>
              </a:rPr>
              <a:t>২</a:t>
            </a:r>
            <a:r>
              <a:rPr lang="en-US" sz="2800" dirty="0" smtClean="0">
                <a:latin typeface="NikoshBAN"/>
                <a:cs typeface="NikoshBAN"/>
              </a:rPr>
              <a:t>.</a:t>
            </a:r>
            <a:r>
              <a:rPr lang="bn-IN" sz="2800" dirty="0" smtClean="0">
                <a:latin typeface="NikoshBAN"/>
                <a:cs typeface="NikoshBAN"/>
              </a:rPr>
              <a:t>১, ২</a:t>
            </a:r>
            <a:r>
              <a:rPr lang="en-US" sz="2800" dirty="0" smtClean="0">
                <a:latin typeface="NikoshBAN"/>
                <a:cs typeface="NikoshBAN"/>
              </a:rPr>
              <a:t>.</a:t>
            </a:r>
            <a:r>
              <a:rPr lang="bn-IN" sz="2800" dirty="0" smtClean="0">
                <a:latin typeface="NikoshBAN"/>
                <a:cs typeface="NikoshBAN"/>
              </a:rPr>
              <a:t>২</a:t>
            </a:r>
            <a:r>
              <a:rPr lang="en-US" sz="2800" dirty="0" smtClean="0">
                <a:latin typeface="NikoshBAN"/>
                <a:cs typeface="NikoshBAN"/>
              </a:rPr>
              <a:t>.</a:t>
            </a:r>
            <a:r>
              <a:rPr lang="bn-IN" sz="2800" dirty="0" smtClean="0">
                <a:latin typeface="NikoshBAN"/>
                <a:cs typeface="NikoshBAN"/>
              </a:rPr>
              <a:t>২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পড়াঃ ১.৩.১, ১.৩.২, ১.৪.১, ১.৪.২, ২.১.২, ২.২.২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3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352800" y="2586335"/>
            <a:ext cx="2667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048000"/>
            <a:ext cx="6477000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 নাম কী?</a:t>
            </a:r>
          </a:p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কবির নাম কী?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57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43 0.07107 C 0.0533 0.08079 0.05538 0.09028 0.0559 0.1 C 0.05694 0.11991 0.05625 0.14005 0.05746 0.15996 C 0.05816 0.16991 0.06128 0.17917 0.0625 0.18889 C 0.06423 0.20278 0.06562 0.2176 0.06909 0.23102 C 0.07274 0.24537 0.07968 0.25649 0.08576 0.26899 C 0.08819 0.28125 0.0934 0.29213 0.09913 0.30232 C 0.10277 0.31621 0.11059 0.32524 0.1158 0.33774 C 0.12257 0.35394 0.12899 0.37362 0.13941 0.38658 C 0.14427 0.4007 0.14583 0.41575 0.1526 0.42894 C 0.15416 0.43959 0.15642 0.44769 0.1592 0.45787 C 0.16041 0.46227 0.16267 0.47107 0.16267 0.47107 C 0.16545 0.49584 0.16909 0.51227 0.17916 0.53334 C 0.18472 0.54445 0.18489 0.54908 0.19427 0.55787 C 0.19531 0.56088 0.19583 0.56436 0.19757 0.56667 C 0.19895 0.56829 0.20104 0.56783 0.2026 0.56899 C 0.20798 0.57338 0.21093 0.5794 0.21753 0.58218 C 0.22257 0.58658 0.22517 0.59098 0.2309 0.59329 C 0.29409 0.59237 0.41267 0.58912 0.48246 0.59329 C 0.48455 0.59352 0.48559 0.59723 0.4875 0.59769 C 0.49739 0.59954 0.50746 0.59908 0.51753 0.6 C 0.5309 0.60139 0.55746 0.6044 0.55746 0.6044 C 0.58854 0.61135 0.56771 0.60741 0.5875 0.61551 C 0.62152 0.61366 0.65486 0.60903 0.6875 0.59561 C 0.69236 0.58565 0.69618 0.5875 0.70416 0.58218 C 0.71128 0.57755 0.71823 0.57454 0.72586 0.57107 C 0.73281 0.56412 0.73802 0.55625 0.74583 0.55116 C 0.74687 0.54885 0.74774 0.54653 0.74913 0.54445 C 0.75121 0.54121 0.75399 0.53889 0.7559 0.53565 C 0.75746 0.53287 0.75729 0.52871 0.7592 0.52662 C 0.76146 0.52408 0.76475 0.52362 0.76753 0.52223 C 0.78159 0.50348 0.78559 0.47639 0.79409 0.45325 C 0.79531 0.43403 0.79583 0.42153 0.80086 0.4044 C 0.80416 0.38079 0.80798 0.35718 0.81076 0.33334 C 0.81024 0.25325 0.81024 0.17338 0.8092 0.09329 C 0.80902 0.07593 0.81458 0.04561 0.80086 0.04005 C 0.79757 0.02709 0.8 0.03542 0.79253 0.01551 L 0.79253 0.01551 C 0.78958 0.00533 0.78767 -0.00393 0.7842 -0.01342 C 0.78021 -0.02407 0.78142 -0.02893 0.77413 -0.03564 C 0.76823 -0.04861 0.76545 -0.06319 0.7592 -0.07546 C 0.75764 -0.08981 0.75503 -0.10138 0.74913 -0.11342 C 0.74861 -0.11782 0.74878 -0.12245 0.74757 -0.12662 C 0.74705 -0.1287 0.74479 -0.12916 0.74409 -0.13101 C 0.74218 -0.13657 0.74236 -0.14305 0.7408 -0.14884 C 0.73923 -0.16226 0.73663 -0.17523 0.7309 -0.18657 C 0.72934 -0.1949 0.7283 -0.22106 0.72413 -0.22662 C 0.72291 -0.22824 0.72083 -0.22824 0.71909 -0.22893 C 0.71545 -0.23611 0.71284 -0.24398 0.7092 -0.25115 C 0.70659 -0.26458 0.70555 -0.25949 0.69757 -0.26666 C 0.69705 -0.26898 0.6967 -0.27129 0.69583 -0.27338 C 0.69496 -0.27569 0.69271 -0.27754 0.69253 -0.28009 C 0.69218 -0.28518 0.69409 -0.2956 0.69409 -0.2956 " pathEditMode="relative" ptsTypes="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0987" y="1752600"/>
            <a:ext cx="17145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51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4897" y="1708666"/>
            <a:ext cx="17145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0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819" y="1752289"/>
            <a:ext cx="17145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বিজাতীয়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95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9258" y="1649672"/>
            <a:ext cx="17145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সহ্য করা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174</Words>
  <Application>Microsoft Office PowerPoint</Application>
  <PresentationFormat>On-screen Show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বাংগালগাঁও সপ্রাবি</dc:creator>
  <cp:lastModifiedBy>ismail - [2010]</cp:lastModifiedBy>
  <cp:revision>20</cp:revision>
  <dcterms:created xsi:type="dcterms:W3CDTF">2006-08-16T00:00:00Z</dcterms:created>
  <dcterms:modified xsi:type="dcterms:W3CDTF">2019-07-12T16:54:36Z</dcterms:modified>
</cp:coreProperties>
</file>