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1" r:id="rId4"/>
    <p:sldId id="280" r:id="rId5"/>
    <p:sldId id="256" r:id="rId6"/>
    <p:sldId id="257" r:id="rId7"/>
    <p:sldId id="270" r:id="rId8"/>
    <p:sldId id="258" r:id="rId9"/>
    <p:sldId id="260" r:id="rId10"/>
    <p:sldId id="278" r:id="rId11"/>
    <p:sldId id="259" r:id="rId12"/>
    <p:sldId id="261" r:id="rId13"/>
    <p:sldId id="262" r:id="rId14"/>
    <p:sldId id="279" r:id="rId15"/>
    <p:sldId id="263" r:id="rId16"/>
    <p:sldId id="275" r:id="rId17"/>
    <p:sldId id="277" r:id="rId18"/>
    <p:sldId id="267" r:id="rId19"/>
    <p:sldId id="264" r:id="rId20"/>
    <p:sldId id="265" r:id="rId21"/>
    <p:sldId id="266" r:id="rId22"/>
    <p:sldId id="268" r:id="rId23"/>
    <p:sldId id="276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60"/>
  </p:normalViewPr>
  <p:slideViewPr>
    <p:cSldViewPr>
      <p:cViewPr varScale="1">
        <p:scale>
          <a:sx n="53" d="100"/>
          <a:sy n="53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115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সু-স্বাগত</a:t>
            </a:r>
            <a:endParaRPr lang="en-US" sz="115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18047"/>
            <a:ext cx="820288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248561"/>
            <a:ext cx="681789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1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2844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8069" y="663714"/>
            <a:ext cx="1713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ইমার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23">
            <a:off x="1236379" y="1522436"/>
            <a:ext cx="809597" cy="1171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405">
            <a:off x="440150" y="1490518"/>
            <a:ext cx="809597" cy="1171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642">
            <a:off x="6305850" y="1564024"/>
            <a:ext cx="809597" cy="1171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6622147" y="1211880"/>
            <a:ext cx="809597" cy="1171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830947" y="1307210"/>
            <a:ext cx="809597" cy="11719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8818">
            <a:off x="7134693" y="1343830"/>
            <a:ext cx="809597" cy="11719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6850747" y="1755545"/>
            <a:ext cx="809597" cy="11719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86718"/>
              </p:ext>
            </p:extLst>
          </p:nvPr>
        </p:nvGraphicFramePr>
        <p:xfrm>
          <a:off x="337624" y="2819400"/>
          <a:ext cx="3112674" cy="3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38919"/>
              </p:ext>
            </p:extLst>
          </p:nvPr>
        </p:nvGraphicFramePr>
        <p:xfrm>
          <a:off x="5257800" y="2865120"/>
          <a:ext cx="3547404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57433"/>
              </p:ext>
            </p:extLst>
          </p:nvPr>
        </p:nvGraphicFramePr>
        <p:xfrm>
          <a:off x="1518269" y="4114800"/>
          <a:ext cx="60959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2854927">
            <a:off x="3249393" y="3444009"/>
            <a:ext cx="849359" cy="49005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852455">
            <a:off x="5045411" y="3440769"/>
            <a:ext cx="857602" cy="485348"/>
          </a:xfrm>
          <a:prstGeom prst="righ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1650" y="4572000"/>
            <a:ext cx="823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৩টি ও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267292"/>
            <a:ext cx="736131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৩       +        4          =            7  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8759"/>
            <a:ext cx="5904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265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 animBg="1"/>
      <p:bldP spid="26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539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যে,আমরা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0" y="4038600"/>
            <a:ext cx="319062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86082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686082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0" y="2057400"/>
            <a:ext cx="686082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6860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55" y="2057400"/>
            <a:ext cx="686082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8485" y="2895600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285" y="28956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197025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4077" y="24384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192959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81400" y="3352800"/>
            <a:ext cx="609600" cy="2323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3"/>
          </p:cNvCxnSpPr>
          <p:nvPr/>
        </p:nvCxnSpPr>
        <p:spPr>
          <a:xfrm flipH="1">
            <a:off x="5446472" y="3352800"/>
            <a:ext cx="573328" cy="2248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4818736" y="3733800"/>
            <a:ext cx="134264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5979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81001" y="1829524"/>
            <a:ext cx="990600" cy="913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7435281" y="2286000"/>
            <a:ext cx="718119" cy="66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5911281" y="1665772"/>
            <a:ext cx="718119" cy="6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6019800" y="2286000"/>
            <a:ext cx="718119" cy="66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6781800" y="2286000"/>
            <a:ext cx="718119" cy="66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6629400" y="1676400"/>
            <a:ext cx="718119" cy="66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7391400" y="1665772"/>
            <a:ext cx="718119" cy="66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930081" y="2296628"/>
            <a:ext cx="718119" cy="662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2514600" y="2296628"/>
            <a:ext cx="718119" cy="662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276600" y="2296628"/>
            <a:ext cx="718119" cy="662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124200" y="1687028"/>
            <a:ext cx="718119" cy="66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886200" y="1676400"/>
            <a:ext cx="718119" cy="6623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32792"/>
              </p:ext>
            </p:extLst>
          </p:nvPr>
        </p:nvGraphicFramePr>
        <p:xfrm>
          <a:off x="2514600" y="3058160"/>
          <a:ext cx="22860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9027"/>
              </p:ext>
            </p:extLst>
          </p:nvPr>
        </p:nvGraphicFramePr>
        <p:xfrm>
          <a:off x="609600" y="2971800"/>
          <a:ext cx="580291" cy="3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75317"/>
              </p:ext>
            </p:extLst>
          </p:nvPr>
        </p:nvGraphicFramePr>
        <p:xfrm>
          <a:off x="5943600" y="3048000"/>
          <a:ext cx="28194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39800" y="213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5911" y="218771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18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41910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8607" y="42672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4191000"/>
            <a:ext cx="42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2333" y="4191000"/>
            <a:ext cx="50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12994" y="4191000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4983" y="5478959"/>
            <a:ext cx="6697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১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৫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  ৬</a:t>
            </a:r>
          </a:p>
        </p:txBody>
      </p:sp>
    </p:spTree>
    <p:extLst>
      <p:ext uri="{BB962C8B-B14F-4D97-AF65-F5344CB8AC3E}">
        <p14:creationId xmlns:p14="http://schemas.microsoft.com/office/powerpoint/2010/main" val="34321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20" y="228600"/>
            <a:ext cx="84834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920" y="3312855"/>
            <a:ext cx="62905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0914" y="5692914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(৩ + ২ 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4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67" y="2895600"/>
            <a:ext cx="555221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8" y="2882738"/>
            <a:ext cx="555221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8778"/>
            <a:ext cx="555221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00" y="2381251"/>
            <a:ext cx="55522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1" y="2356017"/>
            <a:ext cx="55522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02" y="2855272"/>
            <a:ext cx="597198" cy="573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"/>
          <a:stretch/>
        </p:blipFill>
        <p:spPr>
          <a:xfrm>
            <a:off x="4595725" y="2286000"/>
            <a:ext cx="568513" cy="573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97999"/>
            <a:ext cx="597198" cy="573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55272"/>
            <a:ext cx="597198" cy="573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0722" y="229850"/>
            <a:ext cx="58496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424" y="3392269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024" y="339226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68200" y="335280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7211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270646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9899" y="2797314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22785"/>
              </p:ext>
            </p:extLst>
          </p:nvPr>
        </p:nvGraphicFramePr>
        <p:xfrm>
          <a:off x="304800" y="4191000"/>
          <a:ext cx="2514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6901"/>
              </p:ext>
            </p:extLst>
          </p:nvPr>
        </p:nvGraphicFramePr>
        <p:xfrm>
          <a:off x="3581400" y="4201160"/>
          <a:ext cx="184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8227"/>
              </p:ext>
            </p:extLst>
          </p:nvPr>
        </p:nvGraphicFramePr>
        <p:xfrm>
          <a:off x="5867403" y="4191000"/>
          <a:ext cx="3124197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2057400" y="5181600"/>
            <a:ext cx="439969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64502" y="5140404"/>
            <a:ext cx="3831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৫  +  ৪ =  ৯</a:t>
            </a:r>
          </a:p>
        </p:txBody>
      </p:sp>
    </p:spTree>
    <p:extLst>
      <p:ext uri="{BB962C8B-B14F-4D97-AF65-F5344CB8AC3E}">
        <p14:creationId xmlns:p14="http://schemas.microsoft.com/office/powerpoint/2010/main" val="38686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6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119102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76400"/>
            <a:ext cx="121076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1265977" cy="183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000250"/>
            <a:ext cx="1245106" cy="1802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1" y="2000250"/>
            <a:ext cx="1302889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11" y="2076450"/>
            <a:ext cx="1302889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11" y="2152650"/>
            <a:ext cx="1302889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11" y="2228850"/>
            <a:ext cx="1302889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11" y="2381250"/>
            <a:ext cx="1302889" cy="188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5540514"/>
            <a:ext cx="4800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76600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166" y="3497759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372635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802559"/>
            <a:ext cx="44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381000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3954959"/>
            <a:ext cx="425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4031159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1514" y="425975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2114" y="3429000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31891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27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24123"/>
            <a:ext cx="4329246" cy="2881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12308"/>
          <a:stretch/>
        </p:blipFill>
        <p:spPr>
          <a:xfrm>
            <a:off x="5137054" y="2224124"/>
            <a:ext cx="3702146" cy="2881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3294" y="51595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159514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5694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5737086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759172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5791200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5737086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2964" y="5816025"/>
            <a:ext cx="337143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    +     ২    =      ৭ </a:t>
            </a:r>
          </a:p>
        </p:txBody>
      </p:sp>
    </p:spTree>
    <p:extLst>
      <p:ext uri="{BB962C8B-B14F-4D97-AF65-F5344CB8AC3E}">
        <p14:creationId xmlns:p14="http://schemas.microsoft.com/office/powerpoint/2010/main" val="26743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33" y="304800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9087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8161"/>
            <a:ext cx="5331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0750"/>
            <a:ext cx="7429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429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47850"/>
            <a:ext cx="7429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71650"/>
            <a:ext cx="7429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7000"/>
            <a:ext cx="7429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686050"/>
            <a:ext cx="7429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686050"/>
            <a:ext cx="74295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47850"/>
            <a:ext cx="742950" cy="74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9654" y="2286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091" y="223021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2209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75" y="184363"/>
            <a:ext cx="1974125" cy="133963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29000" y="4876800"/>
            <a:ext cx="18669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53200" y="4876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59" y="4876800"/>
            <a:ext cx="1844854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54454" y="4800600"/>
            <a:ext cx="6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8800" y="480060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4791670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6351" y="479167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5870" y="4867870"/>
            <a:ext cx="53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</p:spTree>
    <p:extLst>
      <p:ext uri="{BB962C8B-B14F-4D97-AF65-F5344CB8AC3E}">
        <p14:creationId xmlns:p14="http://schemas.microsoft.com/office/powerpoint/2010/main" val="42596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283" y="2626816"/>
            <a:ext cx="533671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আশরাফুল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স:প্রা:বিদ্যালয়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কিশোরগঞ্জ্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০১৭১১০৫২৩০৫.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E1410-F468-4AFE-B37E-1E4353116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28600"/>
            <a:ext cx="1838325" cy="23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5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86" y="152400"/>
            <a:ext cx="6082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460500" cy="115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357438"/>
            <a:ext cx="1447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57438"/>
            <a:ext cx="1447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6670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743200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2057400"/>
            <a:ext cx="335280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1214438" cy="121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19362"/>
            <a:ext cx="1214438" cy="1214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437" y="443847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৩	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14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৩	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54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=	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5637" y="44958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৬	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36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+	 </a:t>
            </a:r>
          </a:p>
        </p:txBody>
      </p:sp>
    </p:spTree>
    <p:extLst>
      <p:ext uri="{BB962C8B-B14F-4D97-AF65-F5344CB8AC3E}">
        <p14:creationId xmlns:p14="http://schemas.microsoft.com/office/powerpoint/2010/main" val="13867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3650"/>
            <a:ext cx="5589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1283091" cy="1959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17421"/>
          <a:stretch/>
        </p:blipFill>
        <p:spPr>
          <a:xfrm>
            <a:off x="2437667" y="2300287"/>
            <a:ext cx="1018143" cy="194786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876800" y="2362200"/>
            <a:ext cx="2209800" cy="2133600"/>
          </a:xfrm>
          <a:prstGeom prst="flowChartAlternate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70" y="2590801"/>
            <a:ext cx="1094862" cy="1672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17421"/>
          <a:stretch/>
        </p:blipFill>
        <p:spPr>
          <a:xfrm>
            <a:off x="6019800" y="2590800"/>
            <a:ext cx="868783" cy="166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1314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12420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00400"/>
            <a:ext cx="180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ব্যাট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884003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4876800"/>
            <a:ext cx="564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869597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9881" y="4876800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7422" y="4876800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66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45749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মাহিনের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শাহিনের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191000"/>
            <a:ext cx="484940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৫  +  ২  =  ৭</a:t>
            </a:r>
          </a:p>
        </p:txBody>
      </p:sp>
    </p:spTree>
    <p:extLst>
      <p:ext uri="{BB962C8B-B14F-4D97-AF65-F5344CB8AC3E}">
        <p14:creationId xmlns:p14="http://schemas.microsoft.com/office/powerpoint/2010/main" val="41821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748" y="4581942"/>
            <a:ext cx="69028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শিখেছ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পাঠটিই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448"/>
            <a:ext cx="6756683" cy="44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06740"/>
            <a:ext cx="6349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9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920" y="2398216"/>
            <a:ext cx="46762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২৩/৫/২০১৭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6257" r="8983" b="10769"/>
          <a:stretch/>
        </p:blipFill>
        <p:spPr>
          <a:xfrm>
            <a:off x="2209800" y="152400"/>
            <a:ext cx="2003474" cy="21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3650"/>
            <a:ext cx="7330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5450"/>
            <a:ext cx="271462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/>
          <a:stretch/>
        </p:blipFill>
        <p:spPr>
          <a:xfrm>
            <a:off x="2590800" y="4267200"/>
            <a:ext cx="3581400" cy="239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95450"/>
            <a:ext cx="1920374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295650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1253" y="3716119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বামদিকে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7662" y="5715000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79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93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9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1905000"/>
            <a:ext cx="6879153" cy="457200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4847" y="2438400"/>
            <a:ext cx="428835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(+,=)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>
          <a:xfrm>
            <a:off x="3338512" y="132471"/>
            <a:ext cx="2466975" cy="16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547" y="1280279"/>
            <a:ext cx="86116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৯.১.২: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৯.১.৩: ‘+’ ও ‘=‘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00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7859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9404"/>
            <a:ext cx="4400550" cy="2742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68751"/>
            <a:ext cx="1124168" cy="1627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785494" y="4531985"/>
            <a:ext cx="1124168" cy="1627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54551"/>
            <a:ext cx="1124168" cy="1627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0">
            <a:off x="5578184" y="4608185"/>
            <a:ext cx="1124168" cy="1627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4757">
            <a:off x="5160027" y="4826921"/>
            <a:ext cx="1124168" cy="162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5964055" y="4608185"/>
            <a:ext cx="1124168" cy="1627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988">
            <a:off x="6534011" y="4690324"/>
            <a:ext cx="1124168" cy="1627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1600" y="561671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6716" y="533400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576911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9116" y="548640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7" grpId="0"/>
      <p:bldP spid="1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71" y="304800"/>
            <a:ext cx="8133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92759"/>
            <a:ext cx="7241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NikoshBAN" pitchFamily="2" charset="0"/>
                <a:cs typeface="NikoshBAN" pitchFamily="2" charset="0"/>
              </a:rPr>
              <a:t>     +                    =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6443" y="2590800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1551" y="2612886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064" y="3810000"/>
            <a:ext cx="80153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প্রক্রিয়াটির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”।</a:t>
            </a:r>
          </a:p>
        </p:txBody>
      </p:sp>
    </p:spTree>
    <p:extLst>
      <p:ext uri="{BB962C8B-B14F-4D97-AF65-F5344CB8AC3E}">
        <p14:creationId xmlns:p14="http://schemas.microsoft.com/office/powerpoint/2010/main" val="1322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620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85</cp:revision>
  <dcterms:created xsi:type="dcterms:W3CDTF">2006-08-16T00:00:00Z</dcterms:created>
  <dcterms:modified xsi:type="dcterms:W3CDTF">2019-12-06T16:20:24Z</dcterms:modified>
</cp:coreProperties>
</file>