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62" r:id="rId2"/>
    <p:sldId id="265" r:id="rId3"/>
    <p:sldId id="266" r:id="rId4"/>
    <p:sldId id="270" r:id="rId5"/>
    <p:sldId id="272" r:id="rId6"/>
    <p:sldId id="271" r:id="rId7"/>
    <p:sldId id="269" r:id="rId8"/>
    <p:sldId id="273" r:id="rId9"/>
    <p:sldId id="260" r:id="rId10"/>
    <p:sldId id="259" r:id="rId11"/>
    <p:sldId id="258" r:id="rId12"/>
    <p:sldId id="275" r:id="rId13"/>
    <p:sldId id="274" r:id="rId14"/>
  </p:sldIdLst>
  <p:sldSz cx="14401800" cy="7200900"/>
  <p:notesSz cx="9144000" cy="6858000"/>
  <p:defaultTextStyle>
    <a:defPPr>
      <a:defRPr lang="en-US"/>
    </a:defPPr>
    <a:lvl1pPr marL="0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191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380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571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761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5952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141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332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522" algn="l" defTabSz="12343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32" y="-96"/>
      </p:cViewPr>
      <p:guideLst>
        <p:guide orient="horz" pos="2269"/>
        <p:guide pos="4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63ED6-C50A-4234-9D35-E7A1E256639B}" type="doc">
      <dgm:prSet loTypeId="urn:microsoft.com/office/officeart/2005/8/layout/radial5" loCatId="cycl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6B08F-3418-4621-9A4E-8E3E9F20F51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Missing game</a:t>
          </a:r>
        </a:p>
      </dgm:t>
    </dgm:pt>
    <dgm:pt modelId="{EE5FFCE5-C73B-4DEF-9449-07D49738DFD8}" type="parTrans" cxnId="{B11A83D9-72C2-43D2-B5BC-62269669164B}">
      <dgm:prSet/>
      <dgm:spPr/>
      <dgm:t>
        <a:bodyPr/>
        <a:lstStyle/>
        <a:p>
          <a:endParaRPr lang="en-US"/>
        </a:p>
      </dgm:t>
    </dgm:pt>
    <dgm:pt modelId="{0E845AB8-E396-41E1-9FE4-E36E1EC58A61}" type="sibTrans" cxnId="{B11A83D9-72C2-43D2-B5BC-62269669164B}">
      <dgm:prSet/>
      <dgm:spPr/>
      <dgm:t>
        <a:bodyPr/>
        <a:lstStyle/>
        <a:p>
          <a:endParaRPr lang="en-US"/>
        </a:p>
      </dgm:t>
    </dgm:pt>
    <dgm:pt modelId="{E2DA8EC2-5FC2-421C-90D5-B91F6BF06F2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Strawberry</a:t>
          </a:r>
        </a:p>
      </dgm:t>
    </dgm:pt>
    <dgm:pt modelId="{7E76A16F-7BB8-4E00-A16E-8CA221C6AE49}" type="parTrans" cxnId="{B9402AB7-4EF3-466D-A0CE-BF2BFA4D735B}">
      <dgm:prSet/>
      <dgm:spPr/>
      <dgm:t>
        <a:bodyPr/>
        <a:lstStyle/>
        <a:p>
          <a:endParaRPr lang="en-US"/>
        </a:p>
      </dgm:t>
    </dgm:pt>
    <dgm:pt modelId="{EB962768-FFE5-43FB-98A9-C484FD0D6CEF}" type="sibTrans" cxnId="{B9402AB7-4EF3-466D-A0CE-BF2BFA4D735B}">
      <dgm:prSet/>
      <dgm:spPr/>
      <dgm:t>
        <a:bodyPr/>
        <a:lstStyle/>
        <a:p>
          <a:endParaRPr lang="en-US"/>
        </a:p>
      </dgm:t>
    </dgm:pt>
    <dgm:pt modelId="{F748C9B7-D4F8-4CBF-B7E7-2ECFEA34994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Papaya</a:t>
          </a:r>
        </a:p>
      </dgm:t>
    </dgm:pt>
    <dgm:pt modelId="{9F0D3D91-4619-4F21-AE52-B1D09ACD5C4C}" type="parTrans" cxnId="{3DAE5DC3-2032-40D3-A4D7-5ECD674BE523}">
      <dgm:prSet/>
      <dgm:spPr/>
      <dgm:t>
        <a:bodyPr/>
        <a:lstStyle/>
        <a:p>
          <a:endParaRPr lang="en-US"/>
        </a:p>
      </dgm:t>
    </dgm:pt>
    <dgm:pt modelId="{90F6A579-B9B8-4D32-82C1-144388C25750}" type="sibTrans" cxnId="{3DAE5DC3-2032-40D3-A4D7-5ECD674BE523}">
      <dgm:prSet/>
      <dgm:spPr/>
      <dgm:t>
        <a:bodyPr/>
        <a:lstStyle/>
        <a:p>
          <a:endParaRPr lang="en-US"/>
        </a:p>
      </dgm:t>
    </dgm:pt>
    <dgm:pt modelId="{4D40710E-2BC5-44B6-BE46-FD56AE89B64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Juice</a:t>
          </a:r>
        </a:p>
      </dgm:t>
    </dgm:pt>
    <dgm:pt modelId="{1E434691-6069-4C64-9090-68F35AFA6DBF}" type="parTrans" cxnId="{AA265DF8-80E3-4A67-8799-B1676FE2847C}">
      <dgm:prSet/>
      <dgm:spPr/>
      <dgm:t>
        <a:bodyPr/>
        <a:lstStyle/>
        <a:p>
          <a:endParaRPr lang="en-US"/>
        </a:p>
      </dgm:t>
    </dgm:pt>
    <dgm:pt modelId="{E20E222D-06ED-42F9-A9E3-C804682C7219}" type="sibTrans" cxnId="{AA265DF8-80E3-4A67-8799-B1676FE2847C}">
      <dgm:prSet/>
      <dgm:spPr/>
      <dgm:t>
        <a:bodyPr/>
        <a:lstStyle/>
        <a:p>
          <a:endParaRPr lang="en-US"/>
        </a:p>
      </dgm:t>
    </dgm:pt>
    <dgm:pt modelId="{E8EB18F0-4B6D-4961-8F56-E382080B85A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Coconut</a:t>
          </a:r>
        </a:p>
      </dgm:t>
    </dgm:pt>
    <dgm:pt modelId="{62FFEC04-26CC-4A76-9DF0-B4C5E807DA35}" type="parTrans" cxnId="{5E896FFE-A906-4849-9888-8593A9EDF343}">
      <dgm:prSet/>
      <dgm:spPr/>
      <dgm:t>
        <a:bodyPr/>
        <a:lstStyle/>
        <a:p>
          <a:endParaRPr lang="en-US"/>
        </a:p>
      </dgm:t>
    </dgm:pt>
    <dgm:pt modelId="{29C65D86-88A7-4F49-B1B6-60267717E563}" type="sibTrans" cxnId="{5E896FFE-A906-4849-9888-8593A9EDF343}">
      <dgm:prSet/>
      <dgm:spPr/>
      <dgm:t>
        <a:bodyPr/>
        <a:lstStyle/>
        <a:p>
          <a:endParaRPr lang="en-US"/>
        </a:p>
      </dgm:t>
    </dgm:pt>
    <dgm:pt modelId="{F5CFCEDF-4991-4F79-A0E3-F71A207BD06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Fried egg</a:t>
          </a:r>
        </a:p>
      </dgm:t>
    </dgm:pt>
    <dgm:pt modelId="{E31F9D40-B082-4DAE-9B54-39B2748CE233}" type="parTrans" cxnId="{7B60CC45-B48B-45E6-BE1C-83A7546468F5}">
      <dgm:prSet/>
      <dgm:spPr/>
      <dgm:t>
        <a:bodyPr/>
        <a:lstStyle/>
        <a:p>
          <a:endParaRPr lang="en-US"/>
        </a:p>
      </dgm:t>
    </dgm:pt>
    <dgm:pt modelId="{76DE1DCB-FC80-402E-A7E3-E2C4BB3F7331}" type="sibTrans" cxnId="{7B60CC45-B48B-45E6-BE1C-83A7546468F5}">
      <dgm:prSet/>
      <dgm:spPr/>
      <dgm:t>
        <a:bodyPr/>
        <a:lstStyle/>
        <a:p>
          <a:endParaRPr lang="en-US"/>
        </a:p>
      </dgm:t>
    </dgm:pt>
    <dgm:pt modelId="{81211635-EE6F-4F18-A16E-7C4260817ED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Mixed vegetables</a:t>
          </a:r>
        </a:p>
      </dgm:t>
    </dgm:pt>
    <dgm:pt modelId="{7402599F-5A36-4872-B478-8F01C3949369}" type="parTrans" cxnId="{06F5057D-5BC7-4038-BA08-F3BDD4A38792}">
      <dgm:prSet/>
      <dgm:spPr/>
      <dgm:t>
        <a:bodyPr/>
        <a:lstStyle/>
        <a:p>
          <a:endParaRPr lang="en-US"/>
        </a:p>
      </dgm:t>
    </dgm:pt>
    <dgm:pt modelId="{A25604A5-7A9C-425B-AB89-290DA50BBFDE}" type="sibTrans" cxnId="{06F5057D-5BC7-4038-BA08-F3BDD4A38792}">
      <dgm:prSet/>
      <dgm:spPr/>
      <dgm:t>
        <a:bodyPr/>
        <a:lstStyle/>
        <a:p>
          <a:endParaRPr lang="en-US"/>
        </a:p>
      </dgm:t>
    </dgm:pt>
    <dgm:pt modelId="{85C7E8AC-C8B3-44C1-A15E-0EB7572AE48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Rice</a:t>
          </a:r>
        </a:p>
      </dgm:t>
    </dgm:pt>
    <dgm:pt modelId="{47AAE01B-9A4C-4C4E-8F5D-60634C0A5638}" type="parTrans" cxnId="{2C2BBA37-95F5-4823-A8FB-5AECCE030277}">
      <dgm:prSet/>
      <dgm:spPr/>
      <dgm:t>
        <a:bodyPr/>
        <a:lstStyle/>
        <a:p>
          <a:endParaRPr lang="en-US"/>
        </a:p>
      </dgm:t>
    </dgm:pt>
    <dgm:pt modelId="{2731E195-0D9B-4240-AC27-E884B05EA66F}" type="sibTrans" cxnId="{2C2BBA37-95F5-4823-A8FB-5AECCE030277}">
      <dgm:prSet/>
      <dgm:spPr/>
      <dgm:t>
        <a:bodyPr/>
        <a:lstStyle/>
        <a:p>
          <a:endParaRPr lang="en-US"/>
        </a:p>
      </dgm:t>
    </dgm:pt>
    <dgm:pt modelId="{53154E5B-A526-4B7D-AA87-32EB7C84FFC7}" type="pres">
      <dgm:prSet presAssocID="{B3463ED6-C50A-4234-9D35-E7A1E2566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58576-384B-4C50-B971-C41BACC0629C}" type="pres">
      <dgm:prSet presAssocID="{DCB6B08F-3418-4621-9A4E-8E3E9F20F51E}" presName="centerShape" presStyleLbl="node0" presStyleIdx="0" presStyleCnt="1"/>
      <dgm:spPr/>
      <dgm:t>
        <a:bodyPr/>
        <a:lstStyle/>
        <a:p>
          <a:endParaRPr lang="en-US"/>
        </a:p>
      </dgm:t>
    </dgm:pt>
    <dgm:pt modelId="{68FADB7C-491B-49D8-B692-5F3806A7012E}" type="pres">
      <dgm:prSet presAssocID="{7E76A16F-7BB8-4E00-A16E-8CA221C6AE49}" presName="parTrans" presStyleLbl="sibTrans2D1" presStyleIdx="0" presStyleCnt="7"/>
      <dgm:spPr/>
      <dgm:t>
        <a:bodyPr/>
        <a:lstStyle/>
        <a:p>
          <a:endParaRPr lang="en-US"/>
        </a:p>
      </dgm:t>
    </dgm:pt>
    <dgm:pt modelId="{C91756C0-72DD-420D-A369-BCEF71154795}" type="pres">
      <dgm:prSet presAssocID="{7E76A16F-7BB8-4E00-A16E-8CA221C6AE4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960912C-DFED-41CC-B6BE-B34BD31FFC59}" type="pres">
      <dgm:prSet presAssocID="{E2DA8EC2-5FC2-421C-90D5-B91F6BF06F2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DBF36-9D42-4973-A277-9C228641EB41}" type="pres">
      <dgm:prSet presAssocID="{9F0D3D91-4619-4F21-AE52-B1D09ACD5C4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401F225-19F5-42C0-9F18-8BDF32C2A478}" type="pres">
      <dgm:prSet presAssocID="{9F0D3D91-4619-4F21-AE52-B1D09ACD5C4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D37B8CD-E24E-4FBA-A36B-31ACAACE71A1}" type="pres">
      <dgm:prSet presAssocID="{F748C9B7-D4F8-4CBF-B7E7-2ECFEA34994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7BB2C-2919-4D14-84A3-B0DBE7D13380}" type="pres">
      <dgm:prSet presAssocID="{1E434691-6069-4C64-9090-68F35AFA6DB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08C9AFF-F571-4E67-81D2-C11ED8C4DA04}" type="pres">
      <dgm:prSet presAssocID="{1E434691-6069-4C64-9090-68F35AFA6DB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B4439F0-1DCF-49A3-83AD-E828CA96D983}" type="pres">
      <dgm:prSet presAssocID="{4D40710E-2BC5-44B6-BE46-FD56AE89B64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C347-9D34-499E-9509-CCD250B610AB}" type="pres">
      <dgm:prSet presAssocID="{62FFEC04-26CC-4A76-9DF0-B4C5E807DA35}" presName="parTrans" presStyleLbl="sibTrans2D1" presStyleIdx="3" presStyleCnt="7"/>
      <dgm:spPr/>
      <dgm:t>
        <a:bodyPr/>
        <a:lstStyle/>
        <a:p>
          <a:endParaRPr lang="en-US"/>
        </a:p>
      </dgm:t>
    </dgm:pt>
    <dgm:pt modelId="{4BF05CBE-F8E5-4295-BB27-EEE7EFA9577D}" type="pres">
      <dgm:prSet presAssocID="{62FFEC04-26CC-4A76-9DF0-B4C5E807DA35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F7308EC-D158-4744-91B2-F60AF2B835B3}" type="pres">
      <dgm:prSet presAssocID="{E8EB18F0-4B6D-4961-8F56-E382080B85A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A663-467C-4FD3-858E-E9749CFBD12D}" type="pres">
      <dgm:prSet presAssocID="{E31F9D40-B082-4DAE-9B54-39B2748CE23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5BF5FF6-A65B-4B58-8943-FA55EE0CCCC1}" type="pres">
      <dgm:prSet presAssocID="{E31F9D40-B082-4DAE-9B54-39B2748CE23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20A96AD-221E-46BD-86B5-C1C69BCFA5CC}" type="pres">
      <dgm:prSet presAssocID="{F5CFCEDF-4991-4F79-A0E3-F71A207BD06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D919E-A55E-4045-880B-F16A950216DC}" type="pres">
      <dgm:prSet presAssocID="{47AAE01B-9A4C-4C4E-8F5D-60634C0A563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18C56DBD-AE11-4118-A6D9-A6B6A0435793}" type="pres">
      <dgm:prSet presAssocID="{47AAE01B-9A4C-4C4E-8F5D-60634C0A563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0F724E6-9624-420D-B712-C540600F8F8E}" type="pres">
      <dgm:prSet presAssocID="{85C7E8AC-C8B3-44C1-A15E-0EB7572AE4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B2116-62F4-45AE-AAD3-6F3EAB14EBB7}" type="pres">
      <dgm:prSet presAssocID="{7402599F-5A36-4872-B478-8F01C394936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B48E0AF-69FB-4C45-A63B-F8E4F811ED3D}" type="pres">
      <dgm:prSet presAssocID="{7402599F-5A36-4872-B478-8F01C394936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D914804-CD49-43BC-A331-30C3D2D2EC09}" type="pres">
      <dgm:prSet presAssocID="{81211635-EE6F-4F18-A16E-7C4260817ED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52511-F7E0-42D5-BE5B-C8D41CAE9894}" type="presOf" srcId="{85C7E8AC-C8B3-44C1-A15E-0EB7572AE489}" destId="{80F724E6-9624-420D-B712-C540600F8F8E}" srcOrd="0" destOrd="0" presId="urn:microsoft.com/office/officeart/2005/8/layout/radial5"/>
    <dgm:cxn modelId="{FC181C13-B59F-4216-9C1F-B8FB665232E5}" type="presOf" srcId="{E2DA8EC2-5FC2-421C-90D5-B91F6BF06F21}" destId="{E960912C-DFED-41CC-B6BE-B34BD31FFC59}" srcOrd="0" destOrd="0" presId="urn:microsoft.com/office/officeart/2005/8/layout/radial5"/>
    <dgm:cxn modelId="{3E62518F-3B42-4514-808C-1B60576ECCEC}" type="presOf" srcId="{E31F9D40-B082-4DAE-9B54-39B2748CE233}" destId="{15BF5FF6-A65B-4B58-8943-FA55EE0CCCC1}" srcOrd="1" destOrd="0" presId="urn:microsoft.com/office/officeart/2005/8/layout/radial5"/>
    <dgm:cxn modelId="{3EDEF71C-8E42-42A0-9F6B-B130041E7318}" type="presOf" srcId="{1E434691-6069-4C64-9090-68F35AFA6DBF}" destId="{308C9AFF-F571-4E67-81D2-C11ED8C4DA04}" srcOrd="1" destOrd="0" presId="urn:microsoft.com/office/officeart/2005/8/layout/radial5"/>
    <dgm:cxn modelId="{309C85AB-7C13-4648-B52B-013DBD661EB0}" type="presOf" srcId="{7402599F-5A36-4872-B478-8F01C3949369}" destId="{9B48E0AF-69FB-4C45-A63B-F8E4F811ED3D}" srcOrd="1" destOrd="0" presId="urn:microsoft.com/office/officeart/2005/8/layout/radial5"/>
    <dgm:cxn modelId="{604CF35C-83FE-4946-BAF4-825B442D1BE3}" type="presOf" srcId="{F748C9B7-D4F8-4CBF-B7E7-2ECFEA34994C}" destId="{1D37B8CD-E24E-4FBA-A36B-31ACAACE71A1}" srcOrd="0" destOrd="0" presId="urn:microsoft.com/office/officeart/2005/8/layout/radial5"/>
    <dgm:cxn modelId="{7B60CC45-B48B-45E6-BE1C-83A7546468F5}" srcId="{DCB6B08F-3418-4621-9A4E-8E3E9F20F51E}" destId="{F5CFCEDF-4991-4F79-A0E3-F71A207BD067}" srcOrd="4" destOrd="0" parTransId="{E31F9D40-B082-4DAE-9B54-39B2748CE233}" sibTransId="{76DE1DCB-FC80-402E-A7E3-E2C4BB3F7331}"/>
    <dgm:cxn modelId="{787B1661-5BA3-4FBB-A0BD-BC14429E92A9}" type="presOf" srcId="{62FFEC04-26CC-4A76-9DF0-B4C5E807DA35}" destId="{26E9C347-9D34-499E-9509-CCD250B610AB}" srcOrd="0" destOrd="0" presId="urn:microsoft.com/office/officeart/2005/8/layout/radial5"/>
    <dgm:cxn modelId="{AA265DF8-80E3-4A67-8799-B1676FE2847C}" srcId="{DCB6B08F-3418-4621-9A4E-8E3E9F20F51E}" destId="{4D40710E-2BC5-44B6-BE46-FD56AE89B642}" srcOrd="2" destOrd="0" parTransId="{1E434691-6069-4C64-9090-68F35AFA6DBF}" sibTransId="{E20E222D-06ED-42F9-A9E3-C804682C7219}"/>
    <dgm:cxn modelId="{446F3D63-B36D-4298-8A46-864CB1B8DD29}" type="presOf" srcId="{7402599F-5A36-4872-B478-8F01C3949369}" destId="{FF6B2116-62F4-45AE-AAD3-6F3EAB14EBB7}" srcOrd="0" destOrd="0" presId="urn:microsoft.com/office/officeart/2005/8/layout/radial5"/>
    <dgm:cxn modelId="{B11A83D9-72C2-43D2-B5BC-62269669164B}" srcId="{B3463ED6-C50A-4234-9D35-E7A1E256639B}" destId="{DCB6B08F-3418-4621-9A4E-8E3E9F20F51E}" srcOrd="0" destOrd="0" parTransId="{EE5FFCE5-C73B-4DEF-9449-07D49738DFD8}" sibTransId="{0E845AB8-E396-41E1-9FE4-E36E1EC58A61}"/>
    <dgm:cxn modelId="{63709E2D-EFC6-4E15-B772-D8C85C6635B7}" type="presOf" srcId="{F5CFCEDF-4991-4F79-A0E3-F71A207BD067}" destId="{420A96AD-221E-46BD-86B5-C1C69BCFA5CC}" srcOrd="0" destOrd="0" presId="urn:microsoft.com/office/officeart/2005/8/layout/radial5"/>
    <dgm:cxn modelId="{06F5057D-5BC7-4038-BA08-F3BDD4A38792}" srcId="{DCB6B08F-3418-4621-9A4E-8E3E9F20F51E}" destId="{81211635-EE6F-4F18-A16E-7C4260817EDF}" srcOrd="6" destOrd="0" parTransId="{7402599F-5A36-4872-B478-8F01C3949369}" sibTransId="{A25604A5-7A9C-425B-AB89-290DA50BBFDE}"/>
    <dgm:cxn modelId="{42E0A08C-ED86-489B-B379-3212056D3719}" type="presOf" srcId="{E31F9D40-B082-4DAE-9B54-39B2748CE233}" destId="{D69DA663-467C-4FD3-858E-E9749CFBD12D}" srcOrd="0" destOrd="0" presId="urn:microsoft.com/office/officeart/2005/8/layout/radial5"/>
    <dgm:cxn modelId="{2C0ACEA0-6F92-4E8B-9AE5-F0B39F12DAC0}" type="presOf" srcId="{B3463ED6-C50A-4234-9D35-E7A1E256639B}" destId="{53154E5B-A526-4B7D-AA87-32EB7C84FFC7}" srcOrd="0" destOrd="0" presId="urn:microsoft.com/office/officeart/2005/8/layout/radial5"/>
    <dgm:cxn modelId="{22C4AA32-1214-429C-A6A5-F70B68A18D74}" type="presOf" srcId="{9F0D3D91-4619-4F21-AE52-B1D09ACD5C4C}" destId="{8B5DBF36-9D42-4973-A277-9C228641EB41}" srcOrd="0" destOrd="0" presId="urn:microsoft.com/office/officeart/2005/8/layout/radial5"/>
    <dgm:cxn modelId="{03D5D604-CA8F-4A90-9493-B24CD4A3AA40}" type="presOf" srcId="{47AAE01B-9A4C-4C4E-8F5D-60634C0A5638}" destId="{F5BD919E-A55E-4045-880B-F16A950216DC}" srcOrd="0" destOrd="0" presId="urn:microsoft.com/office/officeart/2005/8/layout/radial5"/>
    <dgm:cxn modelId="{3DA52F2A-E150-470C-BA90-7D1B6503D8EC}" type="presOf" srcId="{47AAE01B-9A4C-4C4E-8F5D-60634C0A5638}" destId="{18C56DBD-AE11-4118-A6D9-A6B6A0435793}" srcOrd="1" destOrd="0" presId="urn:microsoft.com/office/officeart/2005/8/layout/radial5"/>
    <dgm:cxn modelId="{5E896FFE-A906-4849-9888-8593A9EDF343}" srcId="{DCB6B08F-3418-4621-9A4E-8E3E9F20F51E}" destId="{E8EB18F0-4B6D-4961-8F56-E382080B85A3}" srcOrd="3" destOrd="0" parTransId="{62FFEC04-26CC-4A76-9DF0-B4C5E807DA35}" sibTransId="{29C65D86-88A7-4F49-B1B6-60267717E563}"/>
    <dgm:cxn modelId="{47F2296B-C4D6-45CA-9742-F6B92FD64395}" type="presOf" srcId="{4D40710E-2BC5-44B6-BE46-FD56AE89B642}" destId="{CB4439F0-1DCF-49A3-83AD-E828CA96D983}" srcOrd="0" destOrd="0" presId="urn:microsoft.com/office/officeart/2005/8/layout/radial5"/>
    <dgm:cxn modelId="{34122ACA-C16D-48A6-A61E-A8A0D6CE9A40}" type="presOf" srcId="{1E434691-6069-4C64-9090-68F35AFA6DBF}" destId="{D367BB2C-2919-4D14-84A3-B0DBE7D13380}" srcOrd="0" destOrd="0" presId="urn:microsoft.com/office/officeart/2005/8/layout/radial5"/>
    <dgm:cxn modelId="{2C2BBA37-95F5-4823-A8FB-5AECCE030277}" srcId="{DCB6B08F-3418-4621-9A4E-8E3E9F20F51E}" destId="{85C7E8AC-C8B3-44C1-A15E-0EB7572AE489}" srcOrd="5" destOrd="0" parTransId="{47AAE01B-9A4C-4C4E-8F5D-60634C0A5638}" sibTransId="{2731E195-0D9B-4240-AC27-E884B05EA66F}"/>
    <dgm:cxn modelId="{40DB8ABB-2F5C-483B-96BD-821B73512B6A}" type="presOf" srcId="{7E76A16F-7BB8-4E00-A16E-8CA221C6AE49}" destId="{68FADB7C-491B-49D8-B692-5F3806A7012E}" srcOrd="0" destOrd="0" presId="urn:microsoft.com/office/officeart/2005/8/layout/radial5"/>
    <dgm:cxn modelId="{5FBEDDFB-7814-4E56-9B76-AC77C041EB1B}" type="presOf" srcId="{9F0D3D91-4619-4F21-AE52-B1D09ACD5C4C}" destId="{3401F225-19F5-42C0-9F18-8BDF32C2A478}" srcOrd="1" destOrd="0" presId="urn:microsoft.com/office/officeart/2005/8/layout/radial5"/>
    <dgm:cxn modelId="{3DAE5DC3-2032-40D3-A4D7-5ECD674BE523}" srcId="{DCB6B08F-3418-4621-9A4E-8E3E9F20F51E}" destId="{F748C9B7-D4F8-4CBF-B7E7-2ECFEA34994C}" srcOrd="1" destOrd="0" parTransId="{9F0D3D91-4619-4F21-AE52-B1D09ACD5C4C}" sibTransId="{90F6A579-B9B8-4D32-82C1-144388C25750}"/>
    <dgm:cxn modelId="{C9186432-7B81-4578-8CFB-2DEA80F8CA48}" type="presOf" srcId="{81211635-EE6F-4F18-A16E-7C4260817EDF}" destId="{CD914804-CD49-43BC-A331-30C3D2D2EC09}" srcOrd="0" destOrd="0" presId="urn:microsoft.com/office/officeart/2005/8/layout/radial5"/>
    <dgm:cxn modelId="{6C8C29D8-B822-493B-B0C9-EE9A595B31C3}" type="presOf" srcId="{7E76A16F-7BB8-4E00-A16E-8CA221C6AE49}" destId="{C91756C0-72DD-420D-A369-BCEF71154795}" srcOrd="1" destOrd="0" presId="urn:microsoft.com/office/officeart/2005/8/layout/radial5"/>
    <dgm:cxn modelId="{FC208674-9317-4421-8A4B-92C66E91459F}" type="presOf" srcId="{62FFEC04-26CC-4A76-9DF0-B4C5E807DA35}" destId="{4BF05CBE-F8E5-4295-BB27-EEE7EFA9577D}" srcOrd="1" destOrd="0" presId="urn:microsoft.com/office/officeart/2005/8/layout/radial5"/>
    <dgm:cxn modelId="{C0D2342A-AD89-4233-9422-6A70135D8234}" type="presOf" srcId="{E8EB18F0-4B6D-4961-8F56-E382080B85A3}" destId="{CF7308EC-D158-4744-91B2-F60AF2B835B3}" srcOrd="0" destOrd="0" presId="urn:microsoft.com/office/officeart/2005/8/layout/radial5"/>
    <dgm:cxn modelId="{5DAB51ED-CF47-424C-ABEB-0715D731DEF1}" type="presOf" srcId="{DCB6B08F-3418-4621-9A4E-8E3E9F20F51E}" destId="{C6358576-384B-4C50-B971-C41BACC0629C}" srcOrd="0" destOrd="0" presId="urn:microsoft.com/office/officeart/2005/8/layout/radial5"/>
    <dgm:cxn modelId="{B9402AB7-4EF3-466D-A0CE-BF2BFA4D735B}" srcId="{DCB6B08F-3418-4621-9A4E-8E3E9F20F51E}" destId="{E2DA8EC2-5FC2-421C-90D5-B91F6BF06F21}" srcOrd="0" destOrd="0" parTransId="{7E76A16F-7BB8-4E00-A16E-8CA221C6AE49}" sibTransId="{EB962768-FFE5-43FB-98A9-C484FD0D6CEF}"/>
    <dgm:cxn modelId="{CA890B06-E48F-4FC7-9C66-DB8182C39EAC}" type="presParOf" srcId="{53154E5B-A526-4B7D-AA87-32EB7C84FFC7}" destId="{C6358576-384B-4C50-B971-C41BACC0629C}" srcOrd="0" destOrd="0" presId="urn:microsoft.com/office/officeart/2005/8/layout/radial5"/>
    <dgm:cxn modelId="{70D2DFE7-15C5-4832-8EDD-A9DC49CFAB3B}" type="presParOf" srcId="{53154E5B-A526-4B7D-AA87-32EB7C84FFC7}" destId="{68FADB7C-491B-49D8-B692-5F3806A7012E}" srcOrd="1" destOrd="0" presId="urn:microsoft.com/office/officeart/2005/8/layout/radial5"/>
    <dgm:cxn modelId="{A06DB27A-5608-43D9-A7D2-6E96694D0B82}" type="presParOf" srcId="{68FADB7C-491B-49D8-B692-5F3806A7012E}" destId="{C91756C0-72DD-420D-A369-BCEF71154795}" srcOrd="0" destOrd="0" presId="urn:microsoft.com/office/officeart/2005/8/layout/radial5"/>
    <dgm:cxn modelId="{80669329-D356-400C-9795-DB25993302FE}" type="presParOf" srcId="{53154E5B-A526-4B7D-AA87-32EB7C84FFC7}" destId="{E960912C-DFED-41CC-B6BE-B34BD31FFC59}" srcOrd="2" destOrd="0" presId="urn:microsoft.com/office/officeart/2005/8/layout/radial5"/>
    <dgm:cxn modelId="{6D3A6CC1-7213-4154-91B0-65E340790773}" type="presParOf" srcId="{53154E5B-A526-4B7D-AA87-32EB7C84FFC7}" destId="{8B5DBF36-9D42-4973-A277-9C228641EB41}" srcOrd="3" destOrd="0" presId="urn:microsoft.com/office/officeart/2005/8/layout/radial5"/>
    <dgm:cxn modelId="{AC5437F3-7923-4131-A822-95795A4F2FCF}" type="presParOf" srcId="{8B5DBF36-9D42-4973-A277-9C228641EB41}" destId="{3401F225-19F5-42C0-9F18-8BDF32C2A478}" srcOrd="0" destOrd="0" presId="urn:microsoft.com/office/officeart/2005/8/layout/radial5"/>
    <dgm:cxn modelId="{48C3FACE-51DD-4283-9454-13AD568630DE}" type="presParOf" srcId="{53154E5B-A526-4B7D-AA87-32EB7C84FFC7}" destId="{1D37B8CD-E24E-4FBA-A36B-31ACAACE71A1}" srcOrd="4" destOrd="0" presId="urn:microsoft.com/office/officeart/2005/8/layout/radial5"/>
    <dgm:cxn modelId="{3D2A5B21-82F1-4265-BEEF-DD87CFF487F4}" type="presParOf" srcId="{53154E5B-A526-4B7D-AA87-32EB7C84FFC7}" destId="{D367BB2C-2919-4D14-84A3-B0DBE7D13380}" srcOrd="5" destOrd="0" presId="urn:microsoft.com/office/officeart/2005/8/layout/radial5"/>
    <dgm:cxn modelId="{DF948EB0-AA77-407F-8596-DB4E4B2EA79B}" type="presParOf" srcId="{D367BB2C-2919-4D14-84A3-B0DBE7D13380}" destId="{308C9AFF-F571-4E67-81D2-C11ED8C4DA04}" srcOrd="0" destOrd="0" presId="urn:microsoft.com/office/officeart/2005/8/layout/radial5"/>
    <dgm:cxn modelId="{62420C84-9E4F-4CFB-B324-63517DF31A29}" type="presParOf" srcId="{53154E5B-A526-4B7D-AA87-32EB7C84FFC7}" destId="{CB4439F0-1DCF-49A3-83AD-E828CA96D983}" srcOrd="6" destOrd="0" presId="urn:microsoft.com/office/officeart/2005/8/layout/radial5"/>
    <dgm:cxn modelId="{E593F4A7-A9F4-4123-9235-658C60AACDAE}" type="presParOf" srcId="{53154E5B-A526-4B7D-AA87-32EB7C84FFC7}" destId="{26E9C347-9D34-499E-9509-CCD250B610AB}" srcOrd="7" destOrd="0" presId="urn:microsoft.com/office/officeart/2005/8/layout/radial5"/>
    <dgm:cxn modelId="{B7D73264-9ED5-4F84-960F-A8215FACEA06}" type="presParOf" srcId="{26E9C347-9D34-499E-9509-CCD250B610AB}" destId="{4BF05CBE-F8E5-4295-BB27-EEE7EFA9577D}" srcOrd="0" destOrd="0" presId="urn:microsoft.com/office/officeart/2005/8/layout/radial5"/>
    <dgm:cxn modelId="{E4BBE10D-844A-4401-A851-9CAA9E1E6047}" type="presParOf" srcId="{53154E5B-A526-4B7D-AA87-32EB7C84FFC7}" destId="{CF7308EC-D158-4744-91B2-F60AF2B835B3}" srcOrd="8" destOrd="0" presId="urn:microsoft.com/office/officeart/2005/8/layout/radial5"/>
    <dgm:cxn modelId="{6E7D7F20-6EEC-448A-AC2C-9B668FEB4957}" type="presParOf" srcId="{53154E5B-A526-4B7D-AA87-32EB7C84FFC7}" destId="{D69DA663-467C-4FD3-858E-E9749CFBD12D}" srcOrd="9" destOrd="0" presId="urn:microsoft.com/office/officeart/2005/8/layout/radial5"/>
    <dgm:cxn modelId="{6329BCF7-9B7B-4E89-B0A6-A9075EF071E1}" type="presParOf" srcId="{D69DA663-467C-4FD3-858E-E9749CFBD12D}" destId="{15BF5FF6-A65B-4B58-8943-FA55EE0CCCC1}" srcOrd="0" destOrd="0" presId="urn:microsoft.com/office/officeart/2005/8/layout/radial5"/>
    <dgm:cxn modelId="{4878DE70-47F8-4301-AF06-0BA0A283FF6D}" type="presParOf" srcId="{53154E5B-A526-4B7D-AA87-32EB7C84FFC7}" destId="{420A96AD-221E-46BD-86B5-C1C69BCFA5CC}" srcOrd="10" destOrd="0" presId="urn:microsoft.com/office/officeart/2005/8/layout/radial5"/>
    <dgm:cxn modelId="{FBB852CF-C0EF-4594-9FB9-6F490171853B}" type="presParOf" srcId="{53154E5B-A526-4B7D-AA87-32EB7C84FFC7}" destId="{F5BD919E-A55E-4045-880B-F16A950216DC}" srcOrd="11" destOrd="0" presId="urn:microsoft.com/office/officeart/2005/8/layout/radial5"/>
    <dgm:cxn modelId="{2FBC5E85-E3EB-49C7-B947-275A9F49AD1C}" type="presParOf" srcId="{F5BD919E-A55E-4045-880B-F16A950216DC}" destId="{18C56DBD-AE11-4118-A6D9-A6B6A0435793}" srcOrd="0" destOrd="0" presId="urn:microsoft.com/office/officeart/2005/8/layout/radial5"/>
    <dgm:cxn modelId="{2FBF7331-088C-4464-BC07-F962319B8B7A}" type="presParOf" srcId="{53154E5B-A526-4B7D-AA87-32EB7C84FFC7}" destId="{80F724E6-9624-420D-B712-C540600F8F8E}" srcOrd="12" destOrd="0" presId="urn:microsoft.com/office/officeart/2005/8/layout/radial5"/>
    <dgm:cxn modelId="{D3126A13-B9BC-4FB0-8F11-C4DDE95B6124}" type="presParOf" srcId="{53154E5B-A526-4B7D-AA87-32EB7C84FFC7}" destId="{FF6B2116-62F4-45AE-AAD3-6F3EAB14EBB7}" srcOrd="13" destOrd="0" presId="urn:microsoft.com/office/officeart/2005/8/layout/radial5"/>
    <dgm:cxn modelId="{BA09E199-8E34-4576-9E21-8C02669B8657}" type="presParOf" srcId="{FF6B2116-62F4-45AE-AAD3-6F3EAB14EBB7}" destId="{9B48E0AF-69FB-4C45-A63B-F8E4F811ED3D}" srcOrd="0" destOrd="0" presId="urn:microsoft.com/office/officeart/2005/8/layout/radial5"/>
    <dgm:cxn modelId="{E831AD9C-B520-4BE2-BD4A-DE42F584FDA9}" type="presParOf" srcId="{53154E5B-A526-4B7D-AA87-32EB7C84FFC7}" destId="{CD914804-CD49-43BC-A331-30C3D2D2EC0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58576-384B-4C50-B971-C41BACC0629C}">
      <dsp:nvSpPr>
        <dsp:cNvPr id="0" name=""/>
        <dsp:cNvSpPr/>
      </dsp:nvSpPr>
      <dsp:spPr>
        <a:xfrm>
          <a:off x="2889646" y="2001826"/>
          <a:ext cx="1535906" cy="1535906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Missing game</a:t>
          </a:r>
        </a:p>
      </dsp:txBody>
      <dsp:txXfrm>
        <a:off x="3114574" y="2226754"/>
        <a:ext cx="1086050" cy="1086050"/>
      </dsp:txXfrm>
    </dsp:sp>
    <dsp:sp modelId="{68FADB7C-491B-49D8-B692-5F3806A7012E}">
      <dsp:nvSpPr>
        <dsp:cNvPr id="0" name=""/>
        <dsp:cNvSpPr/>
      </dsp:nvSpPr>
      <dsp:spPr>
        <a:xfrm rot="16200000">
          <a:off x="3494205" y="1441679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543224" y="1595140"/>
        <a:ext cx="228752" cy="313324"/>
      </dsp:txXfrm>
    </dsp:sp>
    <dsp:sp modelId="{E960912C-DFED-41CC-B6BE-B34BD31FFC59}">
      <dsp:nvSpPr>
        <dsp:cNvPr id="0" name=""/>
        <dsp:cNvSpPr/>
      </dsp:nvSpPr>
      <dsp:spPr>
        <a:xfrm>
          <a:off x="2966442" y="2927"/>
          <a:ext cx="1382315" cy="1382315"/>
        </a:xfrm>
        <a:prstGeom prst="ellips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Strawberry</a:t>
          </a:r>
        </a:p>
      </dsp:txBody>
      <dsp:txXfrm>
        <a:off x="3168877" y="205362"/>
        <a:ext cx="977445" cy="977445"/>
      </dsp:txXfrm>
    </dsp:sp>
    <dsp:sp modelId="{8B5DBF36-9D42-4973-A277-9C228641EB41}">
      <dsp:nvSpPr>
        <dsp:cNvPr id="0" name=""/>
        <dsp:cNvSpPr/>
      </dsp:nvSpPr>
      <dsp:spPr>
        <a:xfrm rot="19285714">
          <a:off x="4328416" y="1843413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339110" y="1978418"/>
        <a:ext cx="228752" cy="313324"/>
      </dsp:txXfrm>
    </dsp:sp>
    <dsp:sp modelId="{1D37B8CD-E24E-4FBA-A36B-31ACAACE71A1}">
      <dsp:nvSpPr>
        <dsp:cNvPr id="0" name=""/>
        <dsp:cNvSpPr/>
      </dsp:nvSpPr>
      <dsp:spPr>
        <a:xfrm>
          <a:off x="4589285" y="784447"/>
          <a:ext cx="1382315" cy="138231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Papaya</a:t>
          </a:r>
        </a:p>
      </dsp:txBody>
      <dsp:txXfrm>
        <a:off x="4791720" y="986882"/>
        <a:ext cx="977445" cy="977445"/>
      </dsp:txXfrm>
    </dsp:sp>
    <dsp:sp modelId="{D367BB2C-2919-4D14-84A3-B0DBE7D13380}">
      <dsp:nvSpPr>
        <dsp:cNvPr id="0" name=""/>
        <dsp:cNvSpPr/>
      </dsp:nvSpPr>
      <dsp:spPr>
        <a:xfrm rot="771429">
          <a:off x="4534449" y="2746104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535678" y="2839638"/>
        <a:ext cx="228752" cy="313324"/>
      </dsp:txXfrm>
    </dsp:sp>
    <dsp:sp modelId="{CB4439F0-1DCF-49A3-83AD-E828CA96D983}">
      <dsp:nvSpPr>
        <dsp:cNvPr id="0" name=""/>
        <dsp:cNvSpPr/>
      </dsp:nvSpPr>
      <dsp:spPr>
        <a:xfrm>
          <a:off x="4990094" y="2540506"/>
          <a:ext cx="1382315" cy="138231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Juice</a:t>
          </a:r>
        </a:p>
      </dsp:txBody>
      <dsp:txXfrm>
        <a:off x="5192529" y="2742941"/>
        <a:ext cx="977445" cy="977445"/>
      </dsp:txXfrm>
    </dsp:sp>
    <dsp:sp modelId="{26E9C347-9D34-499E-9509-CCD250B610AB}">
      <dsp:nvSpPr>
        <dsp:cNvPr id="0" name=""/>
        <dsp:cNvSpPr/>
      </dsp:nvSpPr>
      <dsp:spPr>
        <a:xfrm rot="3857143">
          <a:off x="3957157" y="3470005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984907" y="3530283"/>
        <a:ext cx="228752" cy="313324"/>
      </dsp:txXfrm>
    </dsp:sp>
    <dsp:sp modelId="{CF7308EC-D158-4744-91B2-F60AF2B835B3}">
      <dsp:nvSpPr>
        <dsp:cNvPr id="0" name=""/>
        <dsp:cNvSpPr/>
      </dsp:nvSpPr>
      <dsp:spPr>
        <a:xfrm>
          <a:off x="3867052" y="3948757"/>
          <a:ext cx="1382315" cy="138231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Coconut</a:t>
          </a:r>
        </a:p>
      </dsp:txBody>
      <dsp:txXfrm>
        <a:off x="4069487" y="4151192"/>
        <a:ext cx="977445" cy="977445"/>
      </dsp:txXfrm>
    </dsp:sp>
    <dsp:sp modelId="{D69DA663-467C-4FD3-858E-E9749CFBD12D}">
      <dsp:nvSpPr>
        <dsp:cNvPr id="0" name=""/>
        <dsp:cNvSpPr/>
      </dsp:nvSpPr>
      <dsp:spPr>
        <a:xfrm rot="6942857">
          <a:off x="3031253" y="3470005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101540" y="3530283"/>
        <a:ext cx="228752" cy="313324"/>
      </dsp:txXfrm>
    </dsp:sp>
    <dsp:sp modelId="{420A96AD-221E-46BD-86B5-C1C69BCFA5CC}">
      <dsp:nvSpPr>
        <dsp:cNvPr id="0" name=""/>
        <dsp:cNvSpPr/>
      </dsp:nvSpPr>
      <dsp:spPr>
        <a:xfrm>
          <a:off x="2065832" y="3948757"/>
          <a:ext cx="1382315" cy="138231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Fried egg</a:t>
          </a:r>
        </a:p>
      </dsp:txBody>
      <dsp:txXfrm>
        <a:off x="2268267" y="4151192"/>
        <a:ext cx="977445" cy="977445"/>
      </dsp:txXfrm>
    </dsp:sp>
    <dsp:sp modelId="{F5BD919E-A55E-4045-880B-F16A950216DC}">
      <dsp:nvSpPr>
        <dsp:cNvPr id="0" name=""/>
        <dsp:cNvSpPr/>
      </dsp:nvSpPr>
      <dsp:spPr>
        <a:xfrm rot="10028571">
          <a:off x="2453961" y="2746104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550769" y="2839638"/>
        <a:ext cx="228752" cy="313324"/>
      </dsp:txXfrm>
    </dsp:sp>
    <dsp:sp modelId="{80F724E6-9624-420D-B712-C540600F8F8E}">
      <dsp:nvSpPr>
        <dsp:cNvPr id="0" name=""/>
        <dsp:cNvSpPr/>
      </dsp:nvSpPr>
      <dsp:spPr>
        <a:xfrm>
          <a:off x="942790" y="2540506"/>
          <a:ext cx="1382315" cy="138231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Rice</a:t>
          </a:r>
        </a:p>
      </dsp:txBody>
      <dsp:txXfrm>
        <a:off x="1145225" y="2742941"/>
        <a:ext cx="977445" cy="977445"/>
      </dsp:txXfrm>
    </dsp:sp>
    <dsp:sp modelId="{FF6B2116-62F4-45AE-AAD3-6F3EAB14EBB7}">
      <dsp:nvSpPr>
        <dsp:cNvPr id="0" name=""/>
        <dsp:cNvSpPr/>
      </dsp:nvSpPr>
      <dsp:spPr>
        <a:xfrm rot="13114286">
          <a:off x="2659994" y="1843413"/>
          <a:ext cx="326789" cy="522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747337" y="1978418"/>
        <a:ext cx="228752" cy="313324"/>
      </dsp:txXfrm>
    </dsp:sp>
    <dsp:sp modelId="{CD914804-CD49-43BC-A331-30C3D2D2EC09}">
      <dsp:nvSpPr>
        <dsp:cNvPr id="0" name=""/>
        <dsp:cNvSpPr/>
      </dsp:nvSpPr>
      <dsp:spPr>
        <a:xfrm>
          <a:off x="1343599" y="784447"/>
          <a:ext cx="1382315" cy="138231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Mixed vegetables</a:t>
          </a:r>
        </a:p>
      </dsp:txBody>
      <dsp:txXfrm>
        <a:off x="1546034" y="986882"/>
        <a:ext cx="977445" cy="97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5FD85-31CB-4842-B56D-051471B3DE40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947D-16C4-43DC-AAC2-8DD377D72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26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0061" y="345644"/>
            <a:ext cx="13437987" cy="65066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59290" y="455870"/>
            <a:ext cx="13083224" cy="3264408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37743" y="1911217"/>
            <a:ext cx="12241530" cy="1920240"/>
          </a:xfrm>
        </p:spPr>
        <p:txBody>
          <a:bodyPr lIns="45725" rIns="45725" bIns="45725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137743" y="3869284"/>
            <a:ext cx="12241530" cy="960120"/>
          </a:xfrm>
        </p:spPr>
        <p:txBody>
          <a:bodyPr lIns="182898" tIns="0"/>
          <a:lstStyle>
            <a:lvl1pPr marL="3658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46" indent="0" algn="ctr">
              <a:buNone/>
            </a:lvl2pPr>
            <a:lvl3pPr marL="914491" indent="0" algn="ctr">
              <a:buNone/>
            </a:lvl3pPr>
            <a:lvl4pPr marL="1371737" indent="0" algn="ctr">
              <a:buNone/>
            </a:lvl4pPr>
            <a:lvl5pPr marL="1828983" indent="0" algn="ctr">
              <a:buNone/>
            </a:lvl5pPr>
            <a:lvl6pPr marL="2286229" indent="0" algn="ctr">
              <a:buNone/>
            </a:lvl6pPr>
            <a:lvl7pPr marL="2743474" indent="0" algn="ctr">
              <a:buNone/>
            </a:lvl7pPr>
            <a:lvl8pPr marL="3200720" indent="0" algn="ctr">
              <a:buNone/>
            </a:lvl8pPr>
            <a:lvl9pPr marL="3657966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EA540-EEB0-47D2-B93F-01568E5E7129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00" y="5232655"/>
            <a:ext cx="12889611" cy="110413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00" y="556870"/>
            <a:ext cx="12889611" cy="439734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D6A1-5228-4C96-8917-9758035B4FE7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1306" y="560074"/>
            <a:ext cx="3120390" cy="552068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105" y="560072"/>
            <a:ext cx="9361170" cy="552069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1B7C-4FD4-4A1A-86F2-A866CB5FD94A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00" y="5232655"/>
            <a:ext cx="12889611" cy="110413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00" y="556870"/>
            <a:ext cx="12889611" cy="439734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D796-6300-4856-8F18-55531D801EBF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80061" y="345644"/>
            <a:ext cx="13437987" cy="65066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59290" y="455871"/>
            <a:ext cx="13083224" cy="455839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42" y="5175046"/>
            <a:ext cx="12889611" cy="710489"/>
          </a:xfrm>
        </p:spPr>
        <p:txBody>
          <a:bodyPr lIns="91449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642" y="5905709"/>
            <a:ext cx="12889611" cy="441655"/>
          </a:xfrm>
        </p:spPr>
        <p:txBody>
          <a:bodyPr lIns="118884" tIns="0" anchor="t"/>
          <a:lstStyle>
            <a:lvl1pPr marL="0" marR="3658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658-3BD9-4CB6-8FDD-F15FF41F3163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04" y="556870"/>
            <a:ext cx="6192774" cy="460857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9692" y="556870"/>
            <a:ext cx="6192774" cy="460857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7222-A98C-4F9C-A0E3-61753B0FD778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00" y="5232655"/>
            <a:ext cx="12889611" cy="1104138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378" y="608411"/>
            <a:ext cx="6192774" cy="831770"/>
          </a:xfrm>
        </p:spPr>
        <p:txBody>
          <a:bodyPr lIns="146319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327167" y="608411"/>
            <a:ext cx="6192774" cy="831770"/>
          </a:xfrm>
        </p:spPr>
        <p:txBody>
          <a:bodyPr lIns="13717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56378" y="1520190"/>
            <a:ext cx="6192774" cy="3664458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27167" y="1520190"/>
            <a:ext cx="6192774" cy="3664458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A2B0-7C52-436E-80FA-112F6A2FCAD2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7BF7C-DC45-49A0-B4EB-926C8A71715B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0061" y="345644"/>
            <a:ext cx="13437987" cy="65066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38B-4A48-468D-8374-56CB381238BB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3586" y="560070"/>
            <a:ext cx="4680585" cy="96012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723685" y="1520192"/>
            <a:ext cx="4680585" cy="4416417"/>
          </a:xfrm>
        </p:spPr>
        <p:txBody>
          <a:bodyPr lIns="91449"/>
          <a:lstStyle>
            <a:lvl1pPr marL="18290" marR="1829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9161" y="976652"/>
            <a:ext cx="7286201" cy="496062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DEA8-E8A1-4944-9F11-B6C1276265D7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0061" y="345644"/>
            <a:ext cx="13437987" cy="65066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10081262" y="455871"/>
            <a:ext cx="3661252" cy="456057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1" y="5262660"/>
            <a:ext cx="12961620" cy="1104138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178772" y="560071"/>
            <a:ext cx="3528441" cy="4422054"/>
          </a:xfrm>
        </p:spPr>
        <p:txBody>
          <a:bodyPr lIns="91449"/>
          <a:lstStyle>
            <a:lvl1pPr marL="45725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9743-78B6-47CB-8D69-07B62FA8DF6D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831" y="457557"/>
            <a:ext cx="9332366" cy="456057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0061" y="345644"/>
            <a:ext cx="13437987" cy="65066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59290" y="455870"/>
            <a:ext cx="13083224" cy="576072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 eaLnBrk="1" latinLnBrk="0" hangingPunct="1"/>
            <a:endParaRPr kumimoji="0" lang="en-US" sz="2400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92100" y="5234870"/>
            <a:ext cx="12889611" cy="1104138"/>
          </a:xfrm>
          <a:prstGeom prst="rect">
            <a:avLst/>
          </a:prstGeom>
        </p:spPr>
        <p:txBody>
          <a:bodyPr vert="horz" lIns="91449" tIns="45725" rIns="91449" bIns="45725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2100" y="556870"/>
            <a:ext cx="12889611" cy="4397349"/>
          </a:xfrm>
          <a:prstGeom prst="rect">
            <a:avLst/>
          </a:prstGeom>
        </p:spPr>
        <p:txBody>
          <a:bodyPr vert="horz" lIns="182898" tIns="91449" rIns="91449" bIns="4572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947717" y="6417470"/>
            <a:ext cx="3600450" cy="383381"/>
          </a:xfrm>
          <a:prstGeom prst="rect">
            <a:avLst/>
          </a:prstGeom>
        </p:spPr>
        <p:txBody>
          <a:bodyPr vert="horz" lIns="91449" tIns="45725" rIns="91449" bIns="45725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D65A0B-14F4-4B31-8352-0D45D93259FB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548168" y="6417470"/>
            <a:ext cx="3600450" cy="383381"/>
          </a:xfrm>
          <a:prstGeom prst="rect">
            <a:avLst/>
          </a:prstGeom>
        </p:spPr>
        <p:txBody>
          <a:bodyPr vert="horz" lIns="91449" tIns="45725" rIns="91449" bIns="45725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148618" y="6417470"/>
            <a:ext cx="720090" cy="383381"/>
          </a:xfrm>
          <a:prstGeom prst="rect">
            <a:avLst/>
          </a:prstGeom>
        </p:spPr>
        <p:txBody>
          <a:bodyPr vert="horz" lIns="91449" tIns="45725" rIns="91449" bIns="45725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203" indent="-265203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95" indent="-20118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463" indent="-182898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30" indent="-182898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288" indent="-182898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621" indent="-182898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954" indent="-182898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432" indent="-182898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9055" indent="-182898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60" y="323127"/>
            <a:ext cx="13412678" cy="65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3179" y="2815446"/>
            <a:ext cx="5855440" cy="157000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</a:rPr>
              <a:t>Welcome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5D88C8-C478-4488-8E5A-23C723CD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881B-2AF8-4E53-BE3C-998B75251F65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9654EA-F7F9-4287-B286-00B92914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3F982-7620-469F-B896-33CD654B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con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437" y="2628685"/>
            <a:ext cx="2362460" cy="19435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 descr="ju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9884" y="2628685"/>
            <a:ext cx="2400565" cy="19435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 descr="stawber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3247" y="2628685"/>
            <a:ext cx="2400565" cy="19435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pa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20800" y="2628685"/>
            <a:ext cx="2400564" cy="19435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07452" y="4877081"/>
            <a:ext cx="2438669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Coconut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4210" y="4877081"/>
            <a:ext cx="2438669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9883" y="4877081"/>
            <a:ext cx="2667294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Strawberry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20799" y="4877082"/>
            <a:ext cx="2438669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Papaya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A0F76A-B991-42B6-8EC1-B1F69D22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9936-A1CD-4903-A8FE-03D3F6626DD1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EB2B22E9-8CFE-4DCB-9273-8C50BC7E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BE63D4DD-3D9F-4891-9A29-E29F2A48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ed 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029" y="2723956"/>
            <a:ext cx="2619664" cy="1752986"/>
          </a:xfrm>
          <a:prstGeom prst="rect">
            <a:avLst/>
          </a:prstGeom>
        </p:spPr>
      </p:pic>
      <p:pic>
        <p:nvPicPr>
          <p:cNvPr id="5" name="Picture 4" descr="r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6155" y="2741395"/>
            <a:ext cx="2619664" cy="1733932"/>
          </a:xfrm>
          <a:prstGeom prst="rect">
            <a:avLst/>
          </a:prstGeom>
        </p:spPr>
      </p:pic>
      <p:pic>
        <p:nvPicPr>
          <p:cNvPr id="6" name="Picture 5" descr="MF 1.jpg"/>
          <p:cNvPicPr>
            <a:picLocks noChangeAspect="1"/>
          </p:cNvPicPr>
          <p:nvPr/>
        </p:nvPicPr>
        <p:blipFill rotWithShape="1">
          <a:blip r:embed="rId4" cstate="print"/>
          <a:srcRect b="10638"/>
          <a:stretch/>
        </p:blipFill>
        <p:spPr>
          <a:xfrm>
            <a:off x="7363282" y="2723957"/>
            <a:ext cx="2619664" cy="1748453"/>
          </a:xfrm>
          <a:prstGeom prst="rect">
            <a:avLst/>
          </a:prstGeom>
        </p:spPr>
      </p:pic>
      <p:pic>
        <p:nvPicPr>
          <p:cNvPr id="7" name="Picture 6" descr="sandw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5211" y="2633680"/>
            <a:ext cx="2619664" cy="1838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96" y="4696380"/>
            <a:ext cx="2972128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 egg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604" y="4696378"/>
            <a:ext cx="2514877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1362" y="4696379"/>
            <a:ext cx="2743502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food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7876" y="4696379"/>
            <a:ext cx="2057627" cy="58490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36155B-D69F-42D8-AFD3-1F33E8BB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FC64-5FBE-4384-8FCF-183BDA78FDE0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8846B6-2419-4EBA-A557-0108A86B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FD6FFC4-FD31-4A52-BDE9-1CA35192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9FA804-F39D-4980-ABE9-97C5AFB7EFFB}"/>
              </a:ext>
            </a:extLst>
          </p:cNvPr>
          <p:cNvSpPr txBox="1"/>
          <p:nvPr/>
        </p:nvSpPr>
        <p:spPr>
          <a:xfrm>
            <a:off x="1980624" y="1085295"/>
            <a:ext cx="10440550" cy="7080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let’s Make some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1E3B9A-604D-49EA-874D-16B50B51D41D}"/>
              </a:ext>
            </a:extLst>
          </p:cNvPr>
          <p:cNvSpPr/>
          <p:nvPr/>
        </p:nvSpPr>
        <p:spPr>
          <a:xfrm>
            <a:off x="3600847" y="2414456"/>
            <a:ext cx="7198518" cy="1877851"/>
          </a:xfrm>
          <a:prstGeom prst="rect">
            <a:avLst/>
          </a:prstGeom>
        </p:spPr>
        <p:txBody>
          <a:bodyPr lIns="91449" tIns="45725" rIns="91449" bIns="45725">
            <a:spAutoFit/>
          </a:bodyPr>
          <a:lstStyle/>
          <a:p>
            <a:pPr marL="514401" indent="-514401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 eggs.</a:t>
            </a:r>
          </a:p>
          <a:p>
            <a:pPr marL="514401" indent="-514401">
              <a:buAutoNum type="arabicPeriod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Nafiza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eat rice.</a:t>
            </a:r>
          </a:p>
          <a:p>
            <a:pPr marL="514401" indent="-514401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sandwich.</a:t>
            </a:r>
          </a:p>
          <a:p>
            <a:pPr marL="514401" indent="-514401">
              <a:buAutoNum type="arabicPeriod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A8859-88CF-46CE-890D-5B30A408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CEE-BDAB-4346-AC28-DF96760015A8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867CE4-3AAD-436F-8F29-AA3E2ABB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C122B7-5346-4872-A58A-2558750A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7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3012cc4c5a106de39346da792a0963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0" y="323127"/>
            <a:ext cx="13412678" cy="6554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928D7F-14D5-4FA9-B963-B008D7F9F46D}"/>
              </a:ext>
            </a:extLst>
          </p:cNvPr>
          <p:cNvSpPr txBox="1"/>
          <p:nvPr/>
        </p:nvSpPr>
        <p:spPr>
          <a:xfrm>
            <a:off x="2285458" y="2492210"/>
            <a:ext cx="9830883" cy="2216479"/>
          </a:xfrm>
          <a:prstGeom prst="rect">
            <a:avLst/>
          </a:prstGeom>
          <a:noFill/>
          <a:ln w="76200">
            <a:noFill/>
          </a:ln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0ECB40-56EA-4098-9D45-B75B78F6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B506-5E1F-4170-8F1A-4AC14AB1C38F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CAB84-3252-48F4-953B-8D8FD3EA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4C5DFE-1884-46C6-BAF5-D78E1108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7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395" y="1891913"/>
            <a:ext cx="9145008" cy="341707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Marzan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Afroz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No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Minazdi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Kalkini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Madaripur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 : marzanbelayet@gmail.com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6A050-AA6E-43A3-AB72-9EA5345B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28" y="856646"/>
            <a:ext cx="2648242" cy="25612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28BF8A-AABB-49F3-98B2-1D21567C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3AAF-7769-4087-9AC6-6EAC1430AB3F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6A7904-72CB-4695-AE4E-2BF53A2A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57DD52-0A2A-4A72-A146-899C3C14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854" y="1522499"/>
            <a:ext cx="8078090" cy="4155900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introducing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: Four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:1-2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 19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: 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71D652-5EEB-4CE9-9C42-055E0055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87" y="2196500"/>
            <a:ext cx="2159963" cy="2807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833A53-5B15-4FFE-A4A9-BA182576E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368" y="1999726"/>
            <a:ext cx="2430265" cy="32014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DA01A0-EFFF-4B4F-9852-7DBB82B9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112C-BA0F-48F8-AD94-FDE12C88BD1A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8238B5-8418-452B-A737-130F8CB1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BE2D52-07AE-4909-9E21-B24D7966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291" y="1390163"/>
            <a:ext cx="9221216" cy="64647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3600" b="1" dirty="0"/>
              <a:t>Dear students let’s watch a video !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0816396"/>
              </p:ext>
            </p:extLst>
          </p:nvPr>
        </p:nvGraphicFramePr>
        <p:xfrm>
          <a:off x="5323475" y="3382120"/>
          <a:ext cx="3754851" cy="438247"/>
        </p:xfrm>
        <a:graphic>
          <a:graphicData uri="http://schemas.openxmlformats.org/presentationml/2006/ole">
            <p:oleObj spid="_x0000_s1061" name="Packager Shell Object" showAsIcon="1" r:id="rId3" imgW="3754080" imgH="437760" progId="Package">
              <p:embed/>
            </p:oleObj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5CF62-9A85-46E4-A65A-4F1FADED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E4F-E3F0-4810-8870-70BAB0906940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DCBA61-7D9D-42E7-B1E8-54A1460E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E22DC-6CC6-43A8-98BB-823312D4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395" y="2261326"/>
            <a:ext cx="9145008" cy="267824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let’s learn about </a:t>
            </a:r>
          </a:p>
          <a:p>
            <a:pPr algn="ctr"/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and meals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8D6CE9-EFDD-4DB1-B8CC-5F9B8371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40C6-3C71-41B1-9460-3496CC70BC9C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BD2BF4-620A-405F-A26F-F9532F42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E9AF1D-2437-467B-9289-B152A978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311" y="2507601"/>
            <a:ext cx="10669176" cy="218569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1.5.1. Read words and sentences with proper pronunciation.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3.1.1. Ask answer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0C2C7F-7ED5-45D1-A50A-09ECC1A5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B3BC-28D0-46D0-9C9D-368A7325CB16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058271-A123-4871-B3B6-16596735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3079E8-748F-4F1E-92E8-CBCD9D19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9105" y="922203"/>
            <a:ext cx="7163589" cy="535649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acting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pair work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 group work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Write another 5 names of fruits.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Write 5 names of foods.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E1BAE-B4A2-4991-B9DB-ED8320E7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9406-6B6D-4D57-BF20-E1432561826D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B7718B-3FCF-44A2-B730-42A3D6C0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0A02F2-1B93-4929-8059-9FF893FD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688" y="3246428"/>
            <a:ext cx="7468423" cy="70804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let’s enjoy a game!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EFEE1E-C263-4784-9208-16178EF3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EAFD-3A9D-41F3-B120-7A738E99A412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1182D5-52FA-4991-96C1-F524387F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C1F80B-B4BF-4655-BC6E-E31712C1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074104879"/>
              </p:ext>
            </p:extLst>
          </p:nvPr>
        </p:nvGraphicFramePr>
        <p:xfrm>
          <a:off x="3542896" y="932861"/>
          <a:ext cx="7316006" cy="533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E01CF5-AAEE-464C-BE4D-95A5F938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C502-8A08-4B45-8D15-6C45F4F094D9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A6EE07-85D5-4DF8-9F68-8CBD383D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Marzan Afroz, Assistant Teacher, 06 No Minazdi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AC2BCF-ABD5-4008-8662-E4E3345A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58576-384B-4C50-B971-C41BACC06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6358576-384B-4C50-B971-C41BACC06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ADB7C-491B-49D8-B692-5F3806A7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8FADB7C-491B-49D8-B692-5F3806A70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0912C-DFED-41CC-B6BE-B34BD31FF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960912C-DFED-41CC-B6BE-B34BD31FF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DBF36-9D42-4973-A277-9C228641E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B5DBF36-9D42-4973-A277-9C228641E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7B8CD-E24E-4FBA-A36B-31ACAACE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D37B8CD-E24E-4FBA-A36B-31ACAACE7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67BB2C-2919-4D14-84A3-B0DBE7D13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367BB2C-2919-4D14-84A3-B0DBE7D13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439F0-1DCF-49A3-83AD-E828CA96D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CB4439F0-1DCF-49A3-83AD-E828CA96D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9C347-9D34-499E-9509-CCD250B61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6E9C347-9D34-499E-9509-CCD250B61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308EC-D158-4744-91B2-F60AF2B8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CF7308EC-D158-4744-91B2-F60AF2B8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DA663-467C-4FD3-858E-E9749CFBD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69DA663-467C-4FD3-858E-E9749CFBD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A96AD-221E-46BD-86B5-C1C69BCFA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420A96AD-221E-46BD-86B5-C1C69BCFA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D919E-A55E-4045-880B-F16A9502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5BD919E-A55E-4045-880B-F16A9502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724E6-9624-420D-B712-C540600F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80F724E6-9624-420D-B712-C540600F8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B2116-62F4-45AE-AAD3-6F3EAB14E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FF6B2116-62F4-45AE-AAD3-6F3EAB14E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914804-CD49-43BC-A331-30C3D2D2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CD914804-CD49-43BC-A331-30C3D2D2E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2">
                                            <p:graphicEl>
                                              <a:dgm id="{C6358576-384B-4C50-B971-C41BACC06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58576-384B-4C50-B971-C41BACC06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68FADB7C-491B-49D8-B692-5F3806A70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ADB7C-491B-49D8-B692-5F3806A7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E960912C-DFED-41CC-B6BE-B34BD31FF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0912C-DFED-41CC-B6BE-B34BD31FF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2">
                                            <p:graphicEl>
                                              <a:dgm id="{8B5DBF36-9D42-4973-A277-9C228641E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DBF36-9D42-4973-A277-9C228641E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2">
                                            <p:graphicEl>
                                              <a:dgm id="{1D37B8CD-E24E-4FBA-A36B-31ACAACE7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7B8CD-E24E-4FBA-A36B-31ACAACE7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2">
                                            <p:graphicEl>
                                              <a:dgm id="{D367BB2C-2919-4D14-84A3-B0DBE7D13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67BB2C-2919-4D14-84A3-B0DBE7D13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CB4439F0-1DCF-49A3-83AD-E828CA96D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439F0-1DCF-49A3-83AD-E828CA96D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2">
                                            <p:graphicEl>
                                              <a:dgm id="{26E9C347-9D34-499E-9509-CCD250B61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9C347-9D34-499E-9509-CCD250B61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2">
                                            <p:graphicEl>
                                              <a:dgm id="{CF7308EC-D158-4744-91B2-F60AF2B83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308EC-D158-4744-91B2-F60AF2B83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2">
                                            <p:graphicEl>
                                              <a:dgm id="{D69DA663-467C-4FD3-858E-E9749CFBD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9DA663-467C-4FD3-858E-E9749CFBD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2">
                                            <p:graphicEl>
                                              <a:dgm id="{420A96AD-221E-46BD-86B5-C1C69BCFA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A96AD-221E-46BD-86B5-C1C69BCFA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2" dur="2000"/>
                                        <p:tgtEl>
                                          <p:spTgt spid="2">
                                            <p:graphicEl>
                                              <a:dgm id="{F5BD919E-A55E-4045-880B-F16A950216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D919E-A55E-4045-880B-F16A95021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5" dur="2000"/>
                                        <p:tgtEl>
                                          <p:spTgt spid="2">
                                            <p:graphicEl>
                                              <a:dgm id="{80F724E6-9624-420D-B712-C540600F8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F724E6-9624-420D-B712-C540600F8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2">
                                            <p:graphicEl>
                                              <a:dgm id="{FF6B2116-62F4-45AE-AAD3-6F3EAB14E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B2116-62F4-45AE-AAD3-6F3EAB14E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2">
                                            <p:graphicEl>
                                              <a:dgm id="{CD914804-CD49-43BC-A331-30C3D2D2E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914804-CD49-43BC-A331-30C3D2D2E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Sub>
          <a:bldDgm bld="lvlOne"/>
        </p:bldSub>
      </p:bldGraphic>
      <p:bldGraphic spid="2" grpId="2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388</Words>
  <Application>Microsoft Office PowerPoint</Application>
  <PresentationFormat>Custom</PresentationFormat>
  <Paragraphs>91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ptimadaripur</dc:creator>
  <cp:lastModifiedBy>trust</cp:lastModifiedBy>
  <cp:revision>115</cp:revision>
  <dcterms:created xsi:type="dcterms:W3CDTF">2006-08-16T00:00:00Z</dcterms:created>
  <dcterms:modified xsi:type="dcterms:W3CDTF">2019-12-06T12:41:51Z</dcterms:modified>
</cp:coreProperties>
</file>