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4" r:id="rId7"/>
    <p:sldId id="260" r:id="rId8"/>
    <p:sldId id="261" r:id="rId9"/>
    <p:sldId id="262" r:id="rId10"/>
    <p:sldId id="267" r:id="rId11"/>
    <p:sldId id="268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6" autoAdjust="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BA11E7-1431-4BD6-B8B1-ECD9614CDCFE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45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560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469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642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54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809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343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431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941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951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359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7BA11E7-1431-4BD6-B8B1-ECD9614CDCFE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492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850" y="190500"/>
            <a:ext cx="11683271" cy="640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439" y="3429000"/>
            <a:ext cx="12007121" cy="1816767"/>
          </a:xfrm>
        </p:spPr>
        <p:txBody>
          <a:bodyPr>
            <a:noAutofit/>
          </a:bodyPr>
          <a:lstStyle/>
          <a:p>
            <a:r>
              <a:rPr lang="bn-IN" sz="166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</a:t>
            </a:r>
            <a:endParaRPr lang="en-AU" sz="166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76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711" y="1508130"/>
            <a:ext cx="10265939" cy="3244349"/>
          </a:xfrm>
        </p:spPr>
        <p:txBody>
          <a:bodyPr>
            <a:normAutofit fontScale="90000"/>
          </a:bodyPr>
          <a:lstStyle/>
          <a:p>
            <a:r>
              <a:rPr lang="bn-BD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br>
              <a:rPr lang="en-AU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এলাকায় আছে এমন দুইটি আ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ত্মক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র্মসংস্থানমূলক পেশার নাম বল ?</a:t>
            </a:r>
            <a:b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 কাকে বলে ?</a:t>
            </a:r>
            <a:b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কর্মসংস্থান কত প্রকার ?</a:t>
            </a:r>
            <a:b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 কর্মসংস্থানের নাম বল ?</a:t>
            </a:r>
            <a:endParaRPr lang="en-AU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01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1905000"/>
            <a:ext cx="9875520" cy="1356360"/>
          </a:xfrm>
        </p:spPr>
        <p:txBody>
          <a:bodyPr/>
          <a:lstStyle/>
          <a:p>
            <a:pPr algn="ctr"/>
            <a:r>
              <a:rPr lang="bn-IN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AU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133850"/>
            <a:ext cx="10572750" cy="11620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কোন পেশাকে আ</a:t>
            </a:r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ত্মক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র্মসংস্থানমূলক পেশা বলে তুমি মনে কর? তা কার</a:t>
            </a:r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 ব্যাখ্যা কর ।</a:t>
            </a:r>
            <a:endParaRPr lang="en-AU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46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" y="337112"/>
            <a:ext cx="10972800" cy="516833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FE07D17-BC38-4BB1-894C-92EC680E5358}"/>
              </a:ext>
            </a:extLst>
          </p:cNvPr>
          <p:cNvSpPr txBox="1"/>
          <p:nvPr/>
        </p:nvSpPr>
        <p:spPr>
          <a:xfrm>
            <a:off x="2476500" y="5505450"/>
            <a:ext cx="63436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06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288" y="747712"/>
            <a:ext cx="3283424" cy="1325563"/>
          </a:xfrm>
        </p:spPr>
        <p:txBody>
          <a:bodyPr/>
          <a:lstStyle/>
          <a:p>
            <a:pPr algn="ctr"/>
            <a:r>
              <a:rPr lang="bn-BD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A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4850" y="2701925"/>
            <a:ext cx="5117432" cy="319154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জসীম উদ্দিন</a:t>
            </a:r>
          </a:p>
          <a:p>
            <a:pPr marL="0" indent="0" algn="ctr">
              <a:buNone/>
            </a:pPr>
            <a:r>
              <a:rPr lang="bn-BD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r>
              <a:rPr lang="bn-IN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আইসিটি)</a:t>
            </a:r>
          </a:p>
          <a:p>
            <a:pPr marL="0" indent="0" algn="ctr">
              <a:buNone/>
            </a:pPr>
            <a:r>
              <a:rPr lang="bn-IN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জয়সিদ্ধি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bn-IN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ইটনা, কিশোরগঞ্জ।</a:t>
            </a:r>
          </a:p>
          <a:p>
            <a:pPr marL="0" indent="0" algn="ctr">
              <a:buNone/>
            </a:pP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E-mail: </a:t>
            </a:r>
            <a:r>
              <a:rPr lang="en-US" sz="2400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NikoshBAN" panose="02000000000000000000" pitchFamily="2" charset="0"/>
              </a:rPr>
              <a:t>jasimuddin10682@gmail.com</a:t>
            </a:r>
            <a:endParaRPr lang="bn-BD" sz="2400" u="sng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9720" y="2701924"/>
            <a:ext cx="4547937" cy="319154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A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A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A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A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A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A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A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A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endParaRPr lang="en-A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A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A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A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A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A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A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A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A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08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8595" y="4538977"/>
            <a:ext cx="2213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হাঁস পালন</a:t>
            </a:r>
            <a:endParaRPr lang="en-AU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66" y="4662088"/>
            <a:ext cx="2502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মৌমাছি চাষ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0345" y="4538977"/>
            <a:ext cx="2213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মৎস চাষ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9467" y="1896193"/>
            <a:ext cx="3619004" cy="24082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302" y="1746913"/>
            <a:ext cx="3171772" cy="25953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904" y="1746912"/>
            <a:ext cx="3275463" cy="24543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32FCD67-3763-4FB2-A147-000B68C4F5FD}"/>
              </a:ext>
            </a:extLst>
          </p:cNvPr>
          <p:cNvSpPr txBox="1"/>
          <p:nvPr/>
        </p:nvSpPr>
        <p:spPr>
          <a:xfrm>
            <a:off x="3385751" y="630195"/>
            <a:ext cx="575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দেখা যাচ্ছে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A28888-158B-4CE0-9842-91BF3CC06D9D}"/>
              </a:ext>
            </a:extLst>
          </p:cNvPr>
          <p:cNvSpPr txBox="1"/>
          <p:nvPr/>
        </p:nvSpPr>
        <p:spPr>
          <a:xfrm>
            <a:off x="3335891" y="5777193"/>
            <a:ext cx="575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আত্মকর্মসংস্থানমূলক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54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580" y="3222921"/>
            <a:ext cx="784826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bn-BD" sz="1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1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ত্মক</a:t>
            </a:r>
            <a:r>
              <a:rPr lang="bn-BD" sz="1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র্মসংস্থান</a:t>
            </a:r>
            <a:endParaRPr lang="en-AU" sz="8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E41938B-8862-462C-BF60-C9EBF929222C}"/>
              </a:ext>
            </a:extLst>
          </p:cNvPr>
          <p:cNvSpPr txBox="1">
            <a:spLocks/>
          </p:cNvSpPr>
          <p:nvPr/>
        </p:nvSpPr>
        <p:spPr>
          <a:xfrm>
            <a:off x="838200" y="91443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A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90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32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bn-BD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AU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76550"/>
            <a:ext cx="10515600" cy="2552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আত্</a:t>
            </a:r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কর্মসংস্থানের ধা</a:t>
            </a:r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্রণা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 পারবে।</a:t>
            </a:r>
          </a:p>
          <a:p>
            <a:pPr marL="0" indent="0">
              <a:buNone/>
            </a:pP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আত্মক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র্মসংস্থান ও উদ্যোগের মধ্যে সম্পর্ক ব্যাখ্যা করতে পারবে।</a:t>
            </a:r>
          </a:p>
          <a:p>
            <a:pPr marL="0" indent="0">
              <a:buNone/>
            </a:pP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আত্</a:t>
            </a:r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কর্মসংস্থানের  প্রয়োজনীয়তা বলতে পারবে।</a:t>
            </a:r>
          </a:p>
          <a:p>
            <a:pPr marL="0" indent="0">
              <a:buNone/>
            </a:pPr>
            <a:r>
              <a:rPr lang="bn-BD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429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59399" y="4754761"/>
            <a:ext cx="3571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বৃহদায়তন ব্যবসায়</a:t>
            </a:r>
            <a:endParaRPr lang="en-AU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9096" y="4754761"/>
            <a:ext cx="4257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ত্মক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র্মসংস্থানমূলক পেশা</a:t>
            </a:r>
            <a:endParaRPr lang="en-AU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72" y="1383754"/>
            <a:ext cx="4770571" cy="31745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36742" y="1416008"/>
            <a:ext cx="4962166" cy="311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62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84198" y="1957143"/>
            <a:ext cx="3795755" cy="2401976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rgbClr val="002060"/>
                </a:solidFill>
              </a:rPr>
              <a:t>আত্নকর্মসংস্থানের</a:t>
            </a:r>
            <a:endParaRPr lang="bn-BD" sz="1400" dirty="0">
              <a:solidFill>
                <a:srgbClr val="002060"/>
              </a:solidFill>
            </a:endParaRPr>
          </a:p>
          <a:p>
            <a:pPr algn="ctr"/>
            <a:r>
              <a:rPr lang="bn-BD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endParaRPr lang="en-AU" sz="1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Arrow Connector 3"/>
          <p:cNvCxnSpPr>
            <a:cxnSpLocks/>
            <a:endCxn id="16" idx="1"/>
          </p:cNvCxnSpPr>
          <p:nvPr/>
        </p:nvCxnSpPr>
        <p:spPr>
          <a:xfrm flipV="1">
            <a:off x="7679954" y="2879463"/>
            <a:ext cx="1253479" cy="146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cxnSpLocks/>
          </p:cNvCxnSpPr>
          <p:nvPr/>
        </p:nvCxnSpPr>
        <p:spPr>
          <a:xfrm flipH="1">
            <a:off x="6372850" y="2815688"/>
            <a:ext cx="734114" cy="55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</p:cNvCxnSpPr>
          <p:nvPr/>
        </p:nvCxnSpPr>
        <p:spPr>
          <a:xfrm flipH="1" flipV="1">
            <a:off x="2629777" y="1682930"/>
            <a:ext cx="2154614" cy="649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  <a:stCxn id="2" idx="5"/>
          </p:cNvCxnSpPr>
          <p:nvPr/>
        </p:nvCxnSpPr>
        <p:spPr>
          <a:xfrm flipH="1">
            <a:off x="6290516" y="4007358"/>
            <a:ext cx="833562" cy="351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47007" y="987646"/>
            <a:ext cx="139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স্বাধীন পেশা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33433" y="2648630"/>
            <a:ext cx="262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আয় বৃদ্ধির সম্ভাবনা অসীম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02900" y="4484991"/>
            <a:ext cx="1678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বেকারত্ন হ্রাস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7549" y="1218479"/>
            <a:ext cx="21356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মর্যাদা বৃদ্ধি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26" y="4201836"/>
            <a:ext cx="2350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  দেশপ্রেম জাগ্রত হয়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5655" y="2465039"/>
            <a:ext cx="2478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/>
              <a:t>গ্রামী</a:t>
            </a:r>
            <a:r>
              <a:rPr lang="bn-IN" sz="2400" dirty="0"/>
              <a:t>ণ</a:t>
            </a:r>
            <a:r>
              <a:rPr lang="bn-BD" sz="2400" dirty="0"/>
              <a:t> অর্থনীতির উন্নয়ন</a:t>
            </a:r>
            <a:endParaRPr lang="en-AU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411592" y="2952772"/>
            <a:ext cx="13851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</p:cNvCxnSpPr>
          <p:nvPr/>
        </p:nvCxnSpPr>
        <p:spPr>
          <a:xfrm flipH="1">
            <a:off x="2886168" y="3931297"/>
            <a:ext cx="1218961" cy="489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  <a:stCxn id="2" idx="7"/>
          </p:cNvCxnSpPr>
          <p:nvPr/>
        </p:nvCxnSpPr>
        <p:spPr>
          <a:xfrm flipV="1">
            <a:off x="7124078" y="1582190"/>
            <a:ext cx="1437397" cy="726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  <a:stCxn id="2" idx="5"/>
          </p:cNvCxnSpPr>
          <p:nvPr/>
        </p:nvCxnSpPr>
        <p:spPr>
          <a:xfrm>
            <a:off x="7124078" y="4007358"/>
            <a:ext cx="1437397" cy="475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27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V="1">
            <a:off x="7279105" y="3717757"/>
            <a:ext cx="1058778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cxnSpLocks/>
          </p:cNvCxnSpPr>
          <p:nvPr/>
        </p:nvCxnSpPr>
        <p:spPr>
          <a:xfrm flipH="1" flipV="1">
            <a:off x="2455813" y="3713746"/>
            <a:ext cx="985224" cy="28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361321" y="2322096"/>
            <a:ext cx="4765" cy="649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337884" y="3416974"/>
            <a:ext cx="2430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ত্মক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র্মসংস্থান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5968" y="3429000"/>
            <a:ext cx="2201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ব্যবসায়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97461" y="709919"/>
            <a:ext cx="2398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চা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কু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55812" y="2302897"/>
            <a:ext cx="5312126" cy="314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52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AU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951946"/>
            <a:ext cx="10026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বাংলাদেশের অর্থনীতিতে আ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ত্মক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র্মসংস্থানের ভূমিকা আছে কি ?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পক্ষে অথবা বিপক্ষে তোমার মতামত দাও।</a:t>
            </a:r>
            <a:endParaRPr lang="en-AU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5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365</TotalTime>
  <Words>212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Corbel</vt:lpstr>
      <vt:lpstr>NikoshBAN</vt:lpstr>
      <vt:lpstr>Basis</vt:lpstr>
      <vt:lpstr>সবাইকে শুভেচ্ছা</vt:lpstr>
      <vt:lpstr>পরিচিতি</vt:lpstr>
      <vt:lpstr>PowerPoint Presentation</vt:lpstr>
      <vt:lpstr>                    আত্মকর্মসংস্থান</vt:lpstr>
      <vt:lpstr>শিখনফল</vt:lpstr>
      <vt:lpstr>PowerPoint Presentation</vt:lpstr>
      <vt:lpstr>PowerPoint Presentation</vt:lpstr>
      <vt:lpstr>PowerPoint Presentation</vt:lpstr>
      <vt:lpstr>একক কাজ</vt:lpstr>
      <vt:lpstr>  মূল্যায়নঃ  ১।  তোমার এলাকায় আছে এমন দুইটি আত্মকর্মসংস্থানমূলক পেশার নাম বল ? ২।  উদ্যোক্তা কাকে বলে ? ৩। কর্মসংস্থান কত প্রকার ? ৪।  দুইটি কর্মসংস্থানের নাম বল ?</vt:lpstr>
      <vt:lpstr>বাড়ির কাজ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DOEL</cp:lastModifiedBy>
  <cp:revision>83</cp:revision>
  <dcterms:created xsi:type="dcterms:W3CDTF">2014-10-20T04:57:58Z</dcterms:created>
  <dcterms:modified xsi:type="dcterms:W3CDTF">2019-12-06T08:22:45Z</dcterms:modified>
</cp:coreProperties>
</file>