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72" r:id="rId12"/>
    <p:sldId id="273" r:id="rId13"/>
    <p:sldId id="265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8E9315-1263-4C7A-8EAE-70FAFECB6C2E}" type="doc">
      <dgm:prSet loTypeId="urn:microsoft.com/office/officeart/2005/8/layout/radial5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94BF1C0B-9B03-43E6-A12D-5607F072D65F}">
      <dgm:prSet phldrT="[Text]" phldr="1"/>
      <dgm:spPr/>
      <dgm:t>
        <a:bodyPr/>
        <a:lstStyle/>
        <a:p>
          <a:endParaRPr lang="en-US" dirty="0"/>
        </a:p>
      </dgm:t>
    </dgm:pt>
    <dgm:pt modelId="{6F21D4D1-0EF5-43AF-846F-16D012D46058}" type="parTrans" cxnId="{DD7F8DCF-EBC5-46C1-A875-93CF6CEBBF02}">
      <dgm:prSet/>
      <dgm:spPr/>
      <dgm:t>
        <a:bodyPr/>
        <a:lstStyle/>
        <a:p>
          <a:endParaRPr lang="en-US"/>
        </a:p>
      </dgm:t>
    </dgm:pt>
    <dgm:pt modelId="{E3F38270-F090-4298-9A1B-347BECC630D7}" type="sibTrans" cxnId="{DD7F8DCF-EBC5-46C1-A875-93CF6CEBBF02}">
      <dgm:prSet/>
      <dgm:spPr/>
      <dgm:t>
        <a:bodyPr/>
        <a:lstStyle/>
        <a:p>
          <a:endParaRPr lang="en-US"/>
        </a:p>
      </dgm:t>
    </dgm:pt>
    <dgm:pt modelId="{E307D9B6-06DC-4A6F-9E09-A204C312741B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জন্মঃ</a:t>
          </a:r>
        </a:p>
        <a:p>
          <a:r>
            <a:rPr lang="bn-IN" dirty="0" smtClean="0">
              <a:latin typeface="NikoshBAN" pitchFamily="2" charset="0"/>
              <a:cs typeface="NikoshBAN" pitchFamily="2" charset="0"/>
            </a:rPr>
            <a:t>৯ফেব্রুয়ারি ১৯২৩</a:t>
          </a:r>
        </a:p>
        <a:p>
          <a:r>
            <a:rPr lang="bn-IN" dirty="0" smtClean="0">
              <a:latin typeface="NikoshBAN" pitchFamily="2" charset="0"/>
              <a:cs typeface="NikoshBAN" pitchFamily="2" charset="0"/>
            </a:rPr>
            <a:t>ব্রাহ্মণবাড়িয়া  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3363084-67C5-48E9-8198-9F1276575BC5}" type="parTrans" cxnId="{1C078177-FCD1-49D4-8A1A-C7A18676C8FA}">
      <dgm:prSet/>
      <dgm:spPr/>
      <dgm:t>
        <a:bodyPr/>
        <a:lstStyle/>
        <a:p>
          <a:endParaRPr lang="en-US"/>
        </a:p>
      </dgm:t>
    </dgm:pt>
    <dgm:pt modelId="{1C6566BD-FEA0-4967-B5F6-DDFEEBB3A6B6}" type="sibTrans" cxnId="{1C078177-FCD1-49D4-8A1A-C7A18676C8FA}">
      <dgm:prSet/>
      <dgm:spPr/>
      <dgm:t>
        <a:bodyPr/>
        <a:lstStyle/>
        <a:p>
          <a:endParaRPr lang="en-US"/>
        </a:p>
      </dgm:t>
    </dgm:pt>
    <dgm:pt modelId="{14F66387-61FD-437E-90FD-E84613BFB6B0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আবদুল হামিদ চৌধুরী</a:t>
          </a:r>
        </a:p>
        <a:p>
          <a:r>
            <a:rPr lang="bn-IN" dirty="0" smtClean="0">
              <a:latin typeface="NikoshBAN" pitchFamily="2" charset="0"/>
              <a:cs typeface="NikoshBAN" pitchFamily="2" charset="0"/>
            </a:rPr>
            <a:t>আফিয়া বেগম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4944433-4A0D-4B39-9C03-09C4096B20CE}" type="parTrans" cxnId="{74641A73-2DE4-458F-AE76-91C68E2E44D8}">
      <dgm:prSet/>
      <dgm:spPr/>
      <dgm:t>
        <a:bodyPr/>
        <a:lstStyle/>
        <a:p>
          <a:endParaRPr lang="en-US"/>
        </a:p>
      </dgm:t>
    </dgm:pt>
    <dgm:pt modelId="{AB39EF3B-876E-4FB6-AAE9-4280E4D7F348}" type="sibTrans" cxnId="{74641A73-2DE4-458F-AE76-91C68E2E44D8}">
      <dgm:prSet/>
      <dgm:spPr/>
      <dgm:t>
        <a:bodyPr/>
        <a:lstStyle/>
        <a:p>
          <a:endParaRPr lang="en-US"/>
        </a:p>
      </dgm:t>
    </dgm:pt>
    <dgm:pt modelId="{58072C5C-E055-48A7-8686-80F0D06CE978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গ্রন্থঃ</a:t>
          </a:r>
        </a:p>
        <a:p>
          <a:r>
            <a:rPr lang="bn-IN" dirty="0" smtClean="0">
              <a:latin typeface="NikoshBAN" pitchFamily="2" charset="0"/>
              <a:cs typeface="NikoshBAN" pitchFamily="2" charset="0"/>
            </a:rPr>
            <a:t>ছয় সঙ্গী</a:t>
          </a:r>
        </a:p>
        <a:p>
          <a:r>
            <a:rPr lang="bn-IN" dirty="0" smtClean="0">
              <a:latin typeface="NikoshBAN" pitchFamily="2" charset="0"/>
              <a:cs typeface="NikoshBAN" pitchFamily="2" charset="0"/>
            </a:rPr>
            <a:t>সাহিত্য কোষ 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D29A21E-9F8D-4B2C-8979-E54575CC520E}" type="parTrans" cxnId="{FD859055-02D0-48C1-B9F5-F98FCB3B9157}">
      <dgm:prSet/>
      <dgm:spPr/>
      <dgm:t>
        <a:bodyPr/>
        <a:lstStyle/>
        <a:p>
          <a:endParaRPr lang="en-US"/>
        </a:p>
      </dgm:t>
    </dgm:pt>
    <dgm:pt modelId="{CC3B962D-BA93-4EFC-B5CE-D9C5053FFEF3}" type="sibTrans" cxnId="{FD859055-02D0-48C1-B9F5-F98FCB3B9157}">
      <dgm:prSet/>
      <dgm:spPr/>
      <dgm:t>
        <a:bodyPr/>
        <a:lstStyle/>
        <a:p>
          <a:endParaRPr lang="en-US"/>
        </a:p>
      </dgm:t>
    </dgm:pt>
    <dgm:pt modelId="{06E3BA81-3552-47BC-8103-80A513778B37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মৃত্যুঃ</a:t>
          </a:r>
        </a:p>
        <a:p>
          <a:r>
            <a:rPr lang="bn-IN" dirty="0" smtClean="0">
              <a:latin typeface="NikoshBAN" pitchFamily="2" charset="0"/>
              <a:cs typeface="NikoshBAN" pitchFamily="2" charset="0"/>
            </a:rPr>
            <a:t>১৩ডিসেম্বর ২০১১ 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D8E75EB-DCE7-47ED-90FE-191E64DD5153}" type="parTrans" cxnId="{C07E9598-2566-4599-AF1F-F19E194DB4D0}">
      <dgm:prSet/>
      <dgm:spPr/>
      <dgm:t>
        <a:bodyPr/>
        <a:lstStyle/>
        <a:p>
          <a:endParaRPr lang="en-US"/>
        </a:p>
      </dgm:t>
    </dgm:pt>
    <dgm:pt modelId="{CF150A07-09C7-4EBC-8E53-5876B06AB081}" type="sibTrans" cxnId="{C07E9598-2566-4599-AF1F-F19E194DB4D0}">
      <dgm:prSet/>
      <dgm:spPr/>
      <dgm:t>
        <a:bodyPr/>
        <a:lstStyle/>
        <a:p>
          <a:endParaRPr lang="en-US"/>
        </a:p>
      </dgm:t>
    </dgm:pt>
    <dgm:pt modelId="{4E61CFAB-6FC6-4DC7-9CC3-827B5A8118A7}" type="pres">
      <dgm:prSet presAssocID="{078E9315-1263-4C7A-8EAE-70FAFECB6C2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061087-A683-4287-B086-2DF63C5E32DE}" type="pres">
      <dgm:prSet presAssocID="{94BF1C0B-9B03-43E6-A12D-5607F072D65F}" presName="centerShape" presStyleLbl="node0" presStyleIdx="0" presStyleCnt="1"/>
      <dgm:spPr/>
      <dgm:t>
        <a:bodyPr/>
        <a:lstStyle/>
        <a:p>
          <a:endParaRPr lang="en-US"/>
        </a:p>
      </dgm:t>
    </dgm:pt>
    <dgm:pt modelId="{706FEB96-C565-419B-9BEB-CFCCFD4F088B}" type="pres">
      <dgm:prSet presAssocID="{F3363084-67C5-48E9-8198-9F1276575BC5}" presName="parTrans" presStyleLbl="sibTrans2D1" presStyleIdx="0" presStyleCnt="4"/>
      <dgm:spPr/>
      <dgm:t>
        <a:bodyPr/>
        <a:lstStyle/>
        <a:p>
          <a:endParaRPr lang="en-US"/>
        </a:p>
      </dgm:t>
    </dgm:pt>
    <dgm:pt modelId="{B539F122-5A8A-40DB-8EC8-0C42A2F18983}" type="pres">
      <dgm:prSet presAssocID="{F3363084-67C5-48E9-8198-9F1276575BC5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2A509D49-BF05-40D6-AC69-94AD45748144}" type="pres">
      <dgm:prSet presAssocID="{E307D9B6-06DC-4A6F-9E09-A204C312741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F81373-8727-473F-AC87-439D95B7ACB1}" type="pres">
      <dgm:prSet presAssocID="{F4944433-4A0D-4B39-9C03-09C4096B20CE}" presName="parTrans" presStyleLbl="sibTrans2D1" presStyleIdx="1" presStyleCnt="4"/>
      <dgm:spPr/>
      <dgm:t>
        <a:bodyPr/>
        <a:lstStyle/>
        <a:p>
          <a:endParaRPr lang="en-US"/>
        </a:p>
      </dgm:t>
    </dgm:pt>
    <dgm:pt modelId="{CD49F5CE-4374-4883-A481-E15887C61E60}" type="pres">
      <dgm:prSet presAssocID="{F4944433-4A0D-4B39-9C03-09C4096B20CE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35E74157-EB39-4DFD-BA42-32480103C382}" type="pres">
      <dgm:prSet presAssocID="{14F66387-61FD-437E-90FD-E84613BFB6B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D8F35D-CAAB-4C10-94A6-140D1B1F8D8E}" type="pres">
      <dgm:prSet presAssocID="{1D29A21E-9F8D-4B2C-8979-E54575CC520E}" presName="parTrans" presStyleLbl="sibTrans2D1" presStyleIdx="2" presStyleCnt="4"/>
      <dgm:spPr/>
      <dgm:t>
        <a:bodyPr/>
        <a:lstStyle/>
        <a:p>
          <a:endParaRPr lang="en-US"/>
        </a:p>
      </dgm:t>
    </dgm:pt>
    <dgm:pt modelId="{DA4FAE3C-C496-4CFB-8DBA-804AEBAF988C}" type="pres">
      <dgm:prSet presAssocID="{1D29A21E-9F8D-4B2C-8979-E54575CC520E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FF35EADF-F286-4DC3-AF10-DB46B457696F}" type="pres">
      <dgm:prSet presAssocID="{58072C5C-E055-48A7-8686-80F0D06CE97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39EA81-DFD9-4A03-BFEB-F8C914630FFA}" type="pres">
      <dgm:prSet presAssocID="{6D8E75EB-DCE7-47ED-90FE-191E64DD5153}" presName="parTrans" presStyleLbl="sibTrans2D1" presStyleIdx="3" presStyleCnt="4"/>
      <dgm:spPr/>
      <dgm:t>
        <a:bodyPr/>
        <a:lstStyle/>
        <a:p>
          <a:endParaRPr lang="en-US"/>
        </a:p>
      </dgm:t>
    </dgm:pt>
    <dgm:pt modelId="{81380EC8-960F-44E8-8A2C-9E444067201C}" type="pres">
      <dgm:prSet presAssocID="{6D8E75EB-DCE7-47ED-90FE-191E64DD5153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8E8AB22C-F8B2-49EF-8AB2-D1AD66C29A18}" type="pres">
      <dgm:prSet presAssocID="{06E3BA81-3552-47BC-8103-80A513778B3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A1F74E-67CD-4B16-A93C-B0B3412DBD99}" type="presOf" srcId="{06E3BA81-3552-47BC-8103-80A513778B37}" destId="{8E8AB22C-F8B2-49EF-8AB2-D1AD66C29A18}" srcOrd="0" destOrd="0" presId="urn:microsoft.com/office/officeart/2005/8/layout/radial5"/>
    <dgm:cxn modelId="{74641A73-2DE4-458F-AE76-91C68E2E44D8}" srcId="{94BF1C0B-9B03-43E6-A12D-5607F072D65F}" destId="{14F66387-61FD-437E-90FD-E84613BFB6B0}" srcOrd="1" destOrd="0" parTransId="{F4944433-4A0D-4B39-9C03-09C4096B20CE}" sibTransId="{AB39EF3B-876E-4FB6-AAE9-4280E4D7F348}"/>
    <dgm:cxn modelId="{1C078177-FCD1-49D4-8A1A-C7A18676C8FA}" srcId="{94BF1C0B-9B03-43E6-A12D-5607F072D65F}" destId="{E307D9B6-06DC-4A6F-9E09-A204C312741B}" srcOrd="0" destOrd="0" parTransId="{F3363084-67C5-48E9-8198-9F1276575BC5}" sibTransId="{1C6566BD-FEA0-4967-B5F6-DDFEEBB3A6B6}"/>
    <dgm:cxn modelId="{8EA028CB-B318-4C40-B390-5709FBBFEF2B}" type="presOf" srcId="{1D29A21E-9F8D-4B2C-8979-E54575CC520E}" destId="{DA4FAE3C-C496-4CFB-8DBA-804AEBAF988C}" srcOrd="1" destOrd="0" presId="urn:microsoft.com/office/officeart/2005/8/layout/radial5"/>
    <dgm:cxn modelId="{829E157C-8966-423B-AF68-1F4089385EBB}" type="presOf" srcId="{94BF1C0B-9B03-43E6-A12D-5607F072D65F}" destId="{09061087-A683-4287-B086-2DF63C5E32DE}" srcOrd="0" destOrd="0" presId="urn:microsoft.com/office/officeart/2005/8/layout/radial5"/>
    <dgm:cxn modelId="{C5E0135B-1571-4538-BE39-B709E767D154}" type="presOf" srcId="{14F66387-61FD-437E-90FD-E84613BFB6B0}" destId="{35E74157-EB39-4DFD-BA42-32480103C382}" srcOrd="0" destOrd="0" presId="urn:microsoft.com/office/officeart/2005/8/layout/radial5"/>
    <dgm:cxn modelId="{FD859055-02D0-48C1-B9F5-F98FCB3B9157}" srcId="{94BF1C0B-9B03-43E6-A12D-5607F072D65F}" destId="{58072C5C-E055-48A7-8686-80F0D06CE978}" srcOrd="2" destOrd="0" parTransId="{1D29A21E-9F8D-4B2C-8979-E54575CC520E}" sibTransId="{CC3B962D-BA93-4EFC-B5CE-D9C5053FFEF3}"/>
    <dgm:cxn modelId="{54F74391-05E4-4DD5-B8F9-B47CF9C7B741}" type="presOf" srcId="{6D8E75EB-DCE7-47ED-90FE-191E64DD5153}" destId="{81380EC8-960F-44E8-8A2C-9E444067201C}" srcOrd="1" destOrd="0" presId="urn:microsoft.com/office/officeart/2005/8/layout/radial5"/>
    <dgm:cxn modelId="{C07E9598-2566-4599-AF1F-F19E194DB4D0}" srcId="{94BF1C0B-9B03-43E6-A12D-5607F072D65F}" destId="{06E3BA81-3552-47BC-8103-80A513778B37}" srcOrd="3" destOrd="0" parTransId="{6D8E75EB-DCE7-47ED-90FE-191E64DD5153}" sibTransId="{CF150A07-09C7-4EBC-8E53-5876B06AB081}"/>
    <dgm:cxn modelId="{91DE9A05-E90F-4108-A92F-534222D6E725}" type="presOf" srcId="{078E9315-1263-4C7A-8EAE-70FAFECB6C2E}" destId="{4E61CFAB-6FC6-4DC7-9CC3-827B5A8118A7}" srcOrd="0" destOrd="0" presId="urn:microsoft.com/office/officeart/2005/8/layout/radial5"/>
    <dgm:cxn modelId="{5A42A14A-0521-4E90-994F-32D91D463982}" type="presOf" srcId="{6D8E75EB-DCE7-47ED-90FE-191E64DD5153}" destId="{7F39EA81-DFD9-4A03-BFEB-F8C914630FFA}" srcOrd="0" destOrd="0" presId="urn:microsoft.com/office/officeart/2005/8/layout/radial5"/>
    <dgm:cxn modelId="{FE70D23B-7030-4422-B5A7-7D78E9083F2C}" type="presOf" srcId="{F3363084-67C5-48E9-8198-9F1276575BC5}" destId="{706FEB96-C565-419B-9BEB-CFCCFD4F088B}" srcOrd="0" destOrd="0" presId="urn:microsoft.com/office/officeart/2005/8/layout/radial5"/>
    <dgm:cxn modelId="{CA3B203B-CAFD-467D-8945-8575D57FF0A7}" type="presOf" srcId="{58072C5C-E055-48A7-8686-80F0D06CE978}" destId="{FF35EADF-F286-4DC3-AF10-DB46B457696F}" srcOrd="0" destOrd="0" presId="urn:microsoft.com/office/officeart/2005/8/layout/radial5"/>
    <dgm:cxn modelId="{EA687EC3-9870-4C7B-9E57-F29C908E867E}" type="presOf" srcId="{1D29A21E-9F8D-4B2C-8979-E54575CC520E}" destId="{54D8F35D-CAAB-4C10-94A6-140D1B1F8D8E}" srcOrd="0" destOrd="0" presId="urn:microsoft.com/office/officeart/2005/8/layout/radial5"/>
    <dgm:cxn modelId="{2733CC4E-C74D-45B0-B1E2-3D8EBC2D0F74}" type="presOf" srcId="{E307D9B6-06DC-4A6F-9E09-A204C312741B}" destId="{2A509D49-BF05-40D6-AC69-94AD45748144}" srcOrd="0" destOrd="0" presId="urn:microsoft.com/office/officeart/2005/8/layout/radial5"/>
    <dgm:cxn modelId="{0B709BCB-6D78-4291-A973-C2F595B6F701}" type="presOf" srcId="{F3363084-67C5-48E9-8198-9F1276575BC5}" destId="{B539F122-5A8A-40DB-8EC8-0C42A2F18983}" srcOrd="1" destOrd="0" presId="urn:microsoft.com/office/officeart/2005/8/layout/radial5"/>
    <dgm:cxn modelId="{3EF8EF15-B0D8-4CEA-BB99-54BE78FA0181}" type="presOf" srcId="{F4944433-4A0D-4B39-9C03-09C4096B20CE}" destId="{2BF81373-8727-473F-AC87-439D95B7ACB1}" srcOrd="0" destOrd="0" presId="urn:microsoft.com/office/officeart/2005/8/layout/radial5"/>
    <dgm:cxn modelId="{12C63CF2-42B1-40AC-AC71-D9247E31793E}" type="presOf" srcId="{F4944433-4A0D-4B39-9C03-09C4096B20CE}" destId="{CD49F5CE-4374-4883-A481-E15887C61E60}" srcOrd="1" destOrd="0" presId="urn:microsoft.com/office/officeart/2005/8/layout/radial5"/>
    <dgm:cxn modelId="{DD7F8DCF-EBC5-46C1-A875-93CF6CEBBF02}" srcId="{078E9315-1263-4C7A-8EAE-70FAFECB6C2E}" destId="{94BF1C0B-9B03-43E6-A12D-5607F072D65F}" srcOrd="0" destOrd="0" parTransId="{6F21D4D1-0EF5-43AF-846F-16D012D46058}" sibTransId="{E3F38270-F090-4298-9A1B-347BECC630D7}"/>
    <dgm:cxn modelId="{6F65524D-85BE-444F-A47C-9388AE3D8384}" type="presParOf" srcId="{4E61CFAB-6FC6-4DC7-9CC3-827B5A8118A7}" destId="{09061087-A683-4287-B086-2DF63C5E32DE}" srcOrd="0" destOrd="0" presId="urn:microsoft.com/office/officeart/2005/8/layout/radial5"/>
    <dgm:cxn modelId="{36F3098B-9830-4B33-B66E-FF6231318589}" type="presParOf" srcId="{4E61CFAB-6FC6-4DC7-9CC3-827B5A8118A7}" destId="{706FEB96-C565-419B-9BEB-CFCCFD4F088B}" srcOrd="1" destOrd="0" presId="urn:microsoft.com/office/officeart/2005/8/layout/radial5"/>
    <dgm:cxn modelId="{0FD4D635-E436-4C26-ADD3-CCD3F23698AB}" type="presParOf" srcId="{706FEB96-C565-419B-9BEB-CFCCFD4F088B}" destId="{B539F122-5A8A-40DB-8EC8-0C42A2F18983}" srcOrd="0" destOrd="0" presId="urn:microsoft.com/office/officeart/2005/8/layout/radial5"/>
    <dgm:cxn modelId="{6FB6507F-5AFE-4343-B5E7-52995C8CD17E}" type="presParOf" srcId="{4E61CFAB-6FC6-4DC7-9CC3-827B5A8118A7}" destId="{2A509D49-BF05-40D6-AC69-94AD45748144}" srcOrd="2" destOrd="0" presId="urn:microsoft.com/office/officeart/2005/8/layout/radial5"/>
    <dgm:cxn modelId="{5C9A68FE-EF20-4D37-87C8-403711770E07}" type="presParOf" srcId="{4E61CFAB-6FC6-4DC7-9CC3-827B5A8118A7}" destId="{2BF81373-8727-473F-AC87-439D95B7ACB1}" srcOrd="3" destOrd="0" presId="urn:microsoft.com/office/officeart/2005/8/layout/radial5"/>
    <dgm:cxn modelId="{0C5AC01A-58B1-4746-90AF-2252825994B8}" type="presParOf" srcId="{2BF81373-8727-473F-AC87-439D95B7ACB1}" destId="{CD49F5CE-4374-4883-A481-E15887C61E60}" srcOrd="0" destOrd="0" presId="urn:microsoft.com/office/officeart/2005/8/layout/radial5"/>
    <dgm:cxn modelId="{746C96ED-2D99-4365-8B5D-E88C9E00ECC0}" type="presParOf" srcId="{4E61CFAB-6FC6-4DC7-9CC3-827B5A8118A7}" destId="{35E74157-EB39-4DFD-BA42-32480103C382}" srcOrd="4" destOrd="0" presId="urn:microsoft.com/office/officeart/2005/8/layout/radial5"/>
    <dgm:cxn modelId="{14ED24DE-DA2B-45FC-A8C0-1C4F0179CD50}" type="presParOf" srcId="{4E61CFAB-6FC6-4DC7-9CC3-827B5A8118A7}" destId="{54D8F35D-CAAB-4C10-94A6-140D1B1F8D8E}" srcOrd="5" destOrd="0" presId="urn:microsoft.com/office/officeart/2005/8/layout/radial5"/>
    <dgm:cxn modelId="{1332C765-F6BB-4329-8316-99E61B7098A8}" type="presParOf" srcId="{54D8F35D-CAAB-4C10-94A6-140D1B1F8D8E}" destId="{DA4FAE3C-C496-4CFB-8DBA-804AEBAF988C}" srcOrd="0" destOrd="0" presId="urn:microsoft.com/office/officeart/2005/8/layout/radial5"/>
    <dgm:cxn modelId="{B8F0058C-ED3C-421F-996F-C8F1DCE348C2}" type="presParOf" srcId="{4E61CFAB-6FC6-4DC7-9CC3-827B5A8118A7}" destId="{FF35EADF-F286-4DC3-AF10-DB46B457696F}" srcOrd="6" destOrd="0" presId="urn:microsoft.com/office/officeart/2005/8/layout/radial5"/>
    <dgm:cxn modelId="{C5692B55-378A-485E-8B76-7CFC760436AC}" type="presParOf" srcId="{4E61CFAB-6FC6-4DC7-9CC3-827B5A8118A7}" destId="{7F39EA81-DFD9-4A03-BFEB-F8C914630FFA}" srcOrd="7" destOrd="0" presId="urn:microsoft.com/office/officeart/2005/8/layout/radial5"/>
    <dgm:cxn modelId="{48415768-6249-421D-A6B2-1BF55BACBB36}" type="presParOf" srcId="{7F39EA81-DFD9-4A03-BFEB-F8C914630FFA}" destId="{81380EC8-960F-44E8-8A2C-9E444067201C}" srcOrd="0" destOrd="0" presId="urn:microsoft.com/office/officeart/2005/8/layout/radial5"/>
    <dgm:cxn modelId="{BAC22567-3F2C-48CD-B0BB-EE7B9A6F36AA}" type="presParOf" srcId="{4E61CFAB-6FC6-4DC7-9CC3-827B5A8118A7}" destId="{8E8AB22C-F8B2-49EF-8AB2-D1AD66C29A18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BECF0C-1D74-482B-BB0A-9B60FBB67BEE}" type="doc">
      <dgm:prSet loTypeId="urn:microsoft.com/office/officeart/2008/layout/RadialCluster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8911C0-39B4-4A31-A5D1-C0641E4CA2B4}">
      <dgm:prSet phldrT="[Text]"/>
      <dgm:spPr/>
      <dgm:t>
        <a:bodyPr/>
        <a:lstStyle/>
        <a:p>
          <a:r>
            <a:rPr lang="en-US" dirty="0" err="1" smtClean="0">
              <a:latin typeface="NikoshBAN"/>
            </a:rPr>
            <a:t>আমাদের</a:t>
          </a:r>
          <a:r>
            <a:rPr lang="en-US" dirty="0" smtClean="0">
              <a:latin typeface="NikoshBAN"/>
            </a:rPr>
            <a:t> </a:t>
          </a:r>
          <a:r>
            <a:rPr lang="en-US" dirty="0" err="1" smtClean="0">
              <a:latin typeface="NikoshBAN"/>
            </a:rPr>
            <a:t>ঐতিহ্য</a:t>
          </a:r>
          <a:r>
            <a:rPr lang="en-US" dirty="0" smtClean="0">
              <a:latin typeface="NikoshBAN"/>
            </a:rPr>
            <a:t> </a:t>
          </a:r>
          <a:endParaRPr lang="en-US" dirty="0">
            <a:latin typeface="NikoshBAN"/>
          </a:endParaRPr>
        </a:p>
      </dgm:t>
    </dgm:pt>
    <dgm:pt modelId="{B3BBF8C4-6478-4D52-B116-B1B9A5936446}" type="parTrans" cxnId="{DE42687C-6387-4F6F-9EE3-0F6BAF5719D4}">
      <dgm:prSet/>
      <dgm:spPr/>
      <dgm:t>
        <a:bodyPr/>
        <a:lstStyle/>
        <a:p>
          <a:endParaRPr lang="en-US"/>
        </a:p>
      </dgm:t>
    </dgm:pt>
    <dgm:pt modelId="{75DAEC50-FA5E-467B-B0B8-D0139C54A88D}" type="sibTrans" cxnId="{DE42687C-6387-4F6F-9EE3-0F6BAF5719D4}">
      <dgm:prSet/>
      <dgm:spPr/>
      <dgm:t>
        <a:bodyPr/>
        <a:lstStyle/>
        <a:p>
          <a:endParaRPr lang="en-US"/>
        </a:p>
      </dgm:t>
    </dgm:pt>
    <dgm:pt modelId="{2A2E215B-C80B-468D-93D0-936DEFD91BEF}">
      <dgm:prSet phldrT="[Text]"/>
      <dgm:spPr/>
      <dgm:t>
        <a:bodyPr/>
        <a:lstStyle/>
        <a:p>
          <a:r>
            <a:rPr lang="en-US" dirty="0" err="1" smtClean="0">
              <a:latin typeface="NikoshBAN"/>
            </a:rPr>
            <a:t>পয়লা</a:t>
          </a:r>
          <a:r>
            <a:rPr lang="en-US" dirty="0" smtClean="0">
              <a:latin typeface="NikoshBAN"/>
            </a:rPr>
            <a:t> </a:t>
          </a:r>
          <a:r>
            <a:rPr lang="en-US" dirty="0" err="1" smtClean="0">
              <a:latin typeface="NikoshBAN"/>
            </a:rPr>
            <a:t>বৈশাখ</a:t>
          </a:r>
          <a:r>
            <a:rPr lang="en-US" dirty="0" smtClean="0">
              <a:latin typeface="NikoshBAN"/>
            </a:rPr>
            <a:t> </a:t>
          </a:r>
          <a:r>
            <a:rPr lang="en-US" dirty="0" err="1" smtClean="0">
              <a:latin typeface="NikoshBAN"/>
            </a:rPr>
            <a:t>বা</a:t>
          </a:r>
          <a:r>
            <a:rPr lang="en-US" dirty="0" smtClean="0">
              <a:latin typeface="NikoshBAN"/>
            </a:rPr>
            <a:t> </a:t>
          </a:r>
        </a:p>
        <a:p>
          <a:r>
            <a:rPr lang="en-US" dirty="0" err="1" smtClean="0">
              <a:latin typeface="NikoshBAN"/>
            </a:rPr>
            <a:t>বাংলা</a:t>
          </a:r>
          <a:r>
            <a:rPr lang="en-US" dirty="0" smtClean="0">
              <a:latin typeface="NikoshBAN"/>
            </a:rPr>
            <a:t> </a:t>
          </a:r>
          <a:r>
            <a:rPr lang="en-US" dirty="0" err="1" smtClean="0">
              <a:latin typeface="NikoshBAN"/>
            </a:rPr>
            <a:t>নববর্ষ</a:t>
          </a:r>
          <a:r>
            <a:rPr lang="en-US" dirty="0" smtClean="0">
              <a:latin typeface="NikoshBAN"/>
            </a:rPr>
            <a:t> </a:t>
          </a:r>
          <a:endParaRPr lang="en-US" dirty="0">
            <a:latin typeface="NikoshBAN"/>
          </a:endParaRPr>
        </a:p>
      </dgm:t>
    </dgm:pt>
    <dgm:pt modelId="{EAF8E5DE-9843-444E-89B1-4A349C056AD5}" type="parTrans" cxnId="{D9B5A6EE-63B0-43B4-A86F-467244F40C89}">
      <dgm:prSet/>
      <dgm:spPr/>
      <dgm:t>
        <a:bodyPr/>
        <a:lstStyle/>
        <a:p>
          <a:endParaRPr lang="en-US"/>
        </a:p>
      </dgm:t>
    </dgm:pt>
    <dgm:pt modelId="{05B19094-FE81-468B-B0EA-C3DC687324A6}" type="sibTrans" cxnId="{D9B5A6EE-63B0-43B4-A86F-467244F40C89}">
      <dgm:prSet/>
      <dgm:spPr/>
      <dgm:t>
        <a:bodyPr/>
        <a:lstStyle/>
        <a:p>
          <a:endParaRPr lang="en-US"/>
        </a:p>
      </dgm:t>
    </dgm:pt>
    <dgm:pt modelId="{E9067556-2627-418E-9588-17033768BD2F}">
      <dgm:prSet phldrT="[Text]" custT="1"/>
      <dgm:spPr/>
      <dgm:t>
        <a:bodyPr/>
        <a:lstStyle/>
        <a:p>
          <a:r>
            <a:rPr lang="en-US" sz="1800" dirty="0" err="1" smtClean="0">
              <a:latin typeface="NikoshBAN"/>
            </a:rPr>
            <a:t>হালখাতা</a:t>
          </a:r>
          <a:endParaRPr lang="en-US" sz="1800" dirty="0" smtClean="0">
            <a:latin typeface="NikoshBAN"/>
          </a:endParaRPr>
        </a:p>
        <a:p>
          <a:endParaRPr lang="en-US" sz="1400" dirty="0">
            <a:latin typeface="NikoshBAN"/>
          </a:endParaRPr>
        </a:p>
      </dgm:t>
    </dgm:pt>
    <dgm:pt modelId="{AF9F7F4F-891F-45EA-B090-63D37084262A}" type="parTrans" cxnId="{49216408-F986-41F3-86BF-3911DC845323}">
      <dgm:prSet/>
      <dgm:spPr/>
      <dgm:t>
        <a:bodyPr/>
        <a:lstStyle/>
        <a:p>
          <a:endParaRPr lang="en-US"/>
        </a:p>
      </dgm:t>
    </dgm:pt>
    <dgm:pt modelId="{862A02C6-8D05-48AA-9145-AB7B076AD9B8}" type="sibTrans" cxnId="{49216408-F986-41F3-86BF-3911DC845323}">
      <dgm:prSet/>
      <dgm:spPr/>
      <dgm:t>
        <a:bodyPr/>
        <a:lstStyle/>
        <a:p>
          <a:endParaRPr lang="en-US"/>
        </a:p>
      </dgm:t>
    </dgm:pt>
    <dgm:pt modelId="{8DE186B3-96E0-4AA5-BD08-42DC13FB320F}">
      <dgm:prSet phldrT="[Text]" custT="1"/>
      <dgm:spPr/>
      <dgm:t>
        <a:bodyPr/>
        <a:lstStyle/>
        <a:p>
          <a:r>
            <a:rPr lang="en-US" sz="1600" dirty="0" err="1" smtClean="0">
              <a:latin typeface="NikoshBAN"/>
            </a:rPr>
            <a:t>ধর্মনিরপেক্ষ</a:t>
          </a:r>
          <a:endParaRPr lang="en-US" sz="1600" dirty="0" smtClean="0">
            <a:latin typeface="NikoshBAN"/>
          </a:endParaRPr>
        </a:p>
        <a:p>
          <a:r>
            <a:rPr lang="en-US" sz="1600" dirty="0" err="1" smtClean="0">
              <a:latin typeface="NikoshBAN"/>
            </a:rPr>
            <a:t>মনোভাব</a:t>
          </a:r>
          <a:r>
            <a:rPr lang="en-US" sz="1600" dirty="0" smtClean="0">
              <a:latin typeface="NikoshBAN"/>
            </a:rPr>
            <a:t> </a:t>
          </a:r>
          <a:endParaRPr lang="en-US" sz="1600" dirty="0">
            <a:latin typeface="NikoshBAN"/>
          </a:endParaRPr>
        </a:p>
      </dgm:t>
    </dgm:pt>
    <dgm:pt modelId="{0FA108C9-DB8F-4FFF-8DBC-293748E002DD}" type="parTrans" cxnId="{E77720F9-B926-41A4-AB36-DF1E16871DE3}">
      <dgm:prSet/>
      <dgm:spPr/>
      <dgm:t>
        <a:bodyPr/>
        <a:lstStyle/>
        <a:p>
          <a:endParaRPr lang="en-US"/>
        </a:p>
      </dgm:t>
    </dgm:pt>
    <dgm:pt modelId="{53FD3857-5FF5-4BB9-9922-30F90BBCADEA}" type="sibTrans" cxnId="{E77720F9-B926-41A4-AB36-DF1E16871DE3}">
      <dgm:prSet/>
      <dgm:spPr/>
      <dgm:t>
        <a:bodyPr/>
        <a:lstStyle/>
        <a:p>
          <a:endParaRPr lang="en-US"/>
        </a:p>
      </dgm:t>
    </dgm:pt>
    <dgm:pt modelId="{28BB2A6F-3A1E-4A40-837D-324088D1604E}" type="pres">
      <dgm:prSet presAssocID="{8ABECF0C-1D74-482B-BB0A-9B60FBB67BE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B88ABFC-9709-49B1-8F0B-E8860F0DDAE2}" type="pres">
      <dgm:prSet presAssocID="{668911C0-39B4-4A31-A5D1-C0641E4CA2B4}" presName="singleCycle" presStyleCnt="0"/>
      <dgm:spPr/>
    </dgm:pt>
    <dgm:pt modelId="{021BC188-C686-4C3F-9BB5-0E5019D4D291}" type="pres">
      <dgm:prSet presAssocID="{668911C0-39B4-4A31-A5D1-C0641E4CA2B4}" presName="singleCenter" presStyleLbl="node1" presStyleIdx="0" presStyleCnt="4" custLinFactNeighborX="-178" custLinFactNeighborY="1737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606C0F5D-D77E-43C3-A673-52C0B6E49439}" type="pres">
      <dgm:prSet presAssocID="{EAF8E5DE-9843-444E-89B1-4A349C056AD5}" presName="Name56" presStyleLbl="parChTrans1D2" presStyleIdx="0" presStyleCnt="3"/>
      <dgm:spPr/>
      <dgm:t>
        <a:bodyPr/>
        <a:lstStyle/>
        <a:p>
          <a:endParaRPr lang="en-US"/>
        </a:p>
      </dgm:t>
    </dgm:pt>
    <dgm:pt modelId="{E8E019B2-FB79-42C4-99A3-0AA5FB4432E2}" type="pres">
      <dgm:prSet presAssocID="{2A2E215B-C80B-468D-93D0-936DEFD91BEF}" presName="text0" presStyleLbl="node1" presStyleIdx="1" presStyleCnt="4" custScaleX="301774" custScaleY="1922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F5C78C-DC76-4D87-A3BE-C310E4D4307F}" type="pres">
      <dgm:prSet presAssocID="{AF9F7F4F-891F-45EA-B090-63D37084262A}" presName="Name56" presStyleLbl="parChTrans1D2" presStyleIdx="1" presStyleCnt="3"/>
      <dgm:spPr/>
      <dgm:t>
        <a:bodyPr/>
        <a:lstStyle/>
        <a:p>
          <a:endParaRPr lang="en-US"/>
        </a:p>
      </dgm:t>
    </dgm:pt>
    <dgm:pt modelId="{D32D8CBF-CBE2-4E40-AE15-BE362A3C446B}" type="pres">
      <dgm:prSet presAssocID="{E9067556-2627-418E-9588-17033768BD2F}" presName="text0" presStyleLbl="node1" presStyleIdx="2" presStyleCnt="4" custScaleX="2152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37F910-BA0B-4932-9E5E-E6937B662F64}" type="pres">
      <dgm:prSet presAssocID="{0FA108C9-DB8F-4FFF-8DBC-293748E002DD}" presName="Name56" presStyleLbl="parChTrans1D2" presStyleIdx="2" presStyleCnt="3"/>
      <dgm:spPr/>
      <dgm:t>
        <a:bodyPr/>
        <a:lstStyle/>
        <a:p>
          <a:endParaRPr lang="en-US"/>
        </a:p>
      </dgm:t>
    </dgm:pt>
    <dgm:pt modelId="{60F3731A-BE78-487E-9FE3-9E443F5D795C}" type="pres">
      <dgm:prSet presAssocID="{8DE186B3-96E0-4AA5-BD08-42DC13FB320F}" presName="text0" presStyleLbl="node1" presStyleIdx="3" presStyleCnt="4" custScaleX="2184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216408-F986-41F3-86BF-3911DC845323}" srcId="{668911C0-39B4-4A31-A5D1-C0641E4CA2B4}" destId="{E9067556-2627-418E-9588-17033768BD2F}" srcOrd="1" destOrd="0" parTransId="{AF9F7F4F-891F-45EA-B090-63D37084262A}" sibTransId="{862A02C6-8D05-48AA-9145-AB7B076AD9B8}"/>
    <dgm:cxn modelId="{26884298-B4F4-4CB8-971D-0C20B4CEFAEA}" type="presOf" srcId="{EAF8E5DE-9843-444E-89B1-4A349C056AD5}" destId="{606C0F5D-D77E-43C3-A673-52C0B6E49439}" srcOrd="0" destOrd="0" presId="urn:microsoft.com/office/officeart/2008/layout/RadialCluster"/>
    <dgm:cxn modelId="{50DCCD02-E585-4318-BA74-D13305CF3A60}" type="presOf" srcId="{8DE186B3-96E0-4AA5-BD08-42DC13FB320F}" destId="{60F3731A-BE78-487E-9FE3-9E443F5D795C}" srcOrd="0" destOrd="0" presId="urn:microsoft.com/office/officeart/2008/layout/RadialCluster"/>
    <dgm:cxn modelId="{66DF8518-3319-4FDF-A1E2-0836D39E6516}" type="presOf" srcId="{2A2E215B-C80B-468D-93D0-936DEFD91BEF}" destId="{E8E019B2-FB79-42C4-99A3-0AA5FB4432E2}" srcOrd="0" destOrd="0" presId="urn:microsoft.com/office/officeart/2008/layout/RadialCluster"/>
    <dgm:cxn modelId="{7254B6D9-C24D-4303-9D72-9D7D0076D944}" type="presOf" srcId="{E9067556-2627-418E-9588-17033768BD2F}" destId="{D32D8CBF-CBE2-4E40-AE15-BE362A3C446B}" srcOrd="0" destOrd="0" presId="urn:microsoft.com/office/officeart/2008/layout/RadialCluster"/>
    <dgm:cxn modelId="{0565DEAF-4653-477F-B298-D007478BB6D0}" type="presOf" srcId="{0FA108C9-DB8F-4FFF-8DBC-293748E002DD}" destId="{1537F910-BA0B-4932-9E5E-E6937B662F64}" srcOrd="0" destOrd="0" presId="urn:microsoft.com/office/officeart/2008/layout/RadialCluster"/>
    <dgm:cxn modelId="{A3B4C703-C9E7-47F2-A5CA-A8ECCB6BE7E0}" type="presOf" srcId="{8ABECF0C-1D74-482B-BB0A-9B60FBB67BEE}" destId="{28BB2A6F-3A1E-4A40-837D-324088D1604E}" srcOrd="0" destOrd="0" presId="urn:microsoft.com/office/officeart/2008/layout/RadialCluster"/>
    <dgm:cxn modelId="{D9B5A6EE-63B0-43B4-A86F-467244F40C89}" srcId="{668911C0-39B4-4A31-A5D1-C0641E4CA2B4}" destId="{2A2E215B-C80B-468D-93D0-936DEFD91BEF}" srcOrd="0" destOrd="0" parTransId="{EAF8E5DE-9843-444E-89B1-4A349C056AD5}" sibTransId="{05B19094-FE81-468B-B0EA-C3DC687324A6}"/>
    <dgm:cxn modelId="{E77720F9-B926-41A4-AB36-DF1E16871DE3}" srcId="{668911C0-39B4-4A31-A5D1-C0641E4CA2B4}" destId="{8DE186B3-96E0-4AA5-BD08-42DC13FB320F}" srcOrd="2" destOrd="0" parTransId="{0FA108C9-DB8F-4FFF-8DBC-293748E002DD}" sibTransId="{53FD3857-5FF5-4BB9-9922-30F90BBCADEA}"/>
    <dgm:cxn modelId="{6A54334F-CBEC-4866-BFFD-932AE291381B}" type="presOf" srcId="{668911C0-39B4-4A31-A5D1-C0641E4CA2B4}" destId="{021BC188-C686-4C3F-9BB5-0E5019D4D291}" srcOrd="0" destOrd="0" presId="urn:microsoft.com/office/officeart/2008/layout/RadialCluster"/>
    <dgm:cxn modelId="{222B3A7C-3D69-47CD-BFC6-7C0BEEA63626}" type="presOf" srcId="{AF9F7F4F-891F-45EA-B090-63D37084262A}" destId="{F1F5C78C-DC76-4D87-A3BE-C310E4D4307F}" srcOrd="0" destOrd="0" presId="urn:microsoft.com/office/officeart/2008/layout/RadialCluster"/>
    <dgm:cxn modelId="{DE42687C-6387-4F6F-9EE3-0F6BAF5719D4}" srcId="{8ABECF0C-1D74-482B-BB0A-9B60FBB67BEE}" destId="{668911C0-39B4-4A31-A5D1-C0641E4CA2B4}" srcOrd="0" destOrd="0" parTransId="{B3BBF8C4-6478-4D52-B116-B1B9A5936446}" sibTransId="{75DAEC50-FA5E-467B-B0B8-D0139C54A88D}"/>
    <dgm:cxn modelId="{13EED51C-3DF9-4723-A0C9-1384BC186C31}" type="presParOf" srcId="{28BB2A6F-3A1E-4A40-837D-324088D1604E}" destId="{1B88ABFC-9709-49B1-8F0B-E8860F0DDAE2}" srcOrd="0" destOrd="0" presId="urn:microsoft.com/office/officeart/2008/layout/RadialCluster"/>
    <dgm:cxn modelId="{84F155AA-CA93-4487-BE15-D62DE585E280}" type="presParOf" srcId="{1B88ABFC-9709-49B1-8F0B-E8860F0DDAE2}" destId="{021BC188-C686-4C3F-9BB5-0E5019D4D291}" srcOrd="0" destOrd="0" presId="urn:microsoft.com/office/officeart/2008/layout/RadialCluster"/>
    <dgm:cxn modelId="{BEE3276C-B6A5-4FEA-94E5-787B47D2925F}" type="presParOf" srcId="{1B88ABFC-9709-49B1-8F0B-E8860F0DDAE2}" destId="{606C0F5D-D77E-43C3-A673-52C0B6E49439}" srcOrd="1" destOrd="0" presId="urn:microsoft.com/office/officeart/2008/layout/RadialCluster"/>
    <dgm:cxn modelId="{61CE4CB9-C958-4520-9CF5-FE63752796AA}" type="presParOf" srcId="{1B88ABFC-9709-49B1-8F0B-E8860F0DDAE2}" destId="{E8E019B2-FB79-42C4-99A3-0AA5FB4432E2}" srcOrd="2" destOrd="0" presId="urn:microsoft.com/office/officeart/2008/layout/RadialCluster"/>
    <dgm:cxn modelId="{942BADF5-F1D0-4ACF-928B-4D0B8CB30D57}" type="presParOf" srcId="{1B88ABFC-9709-49B1-8F0B-E8860F0DDAE2}" destId="{F1F5C78C-DC76-4D87-A3BE-C310E4D4307F}" srcOrd="3" destOrd="0" presId="urn:microsoft.com/office/officeart/2008/layout/RadialCluster"/>
    <dgm:cxn modelId="{4D1AC4AF-E7DA-43C0-AA28-0D18A9402A5D}" type="presParOf" srcId="{1B88ABFC-9709-49B1-8F0B-E8860F0DDAE2}" destId="{D32D8CBF-CBE2-4E40-AE15-BE362A3C446B}" srcOrd="4" destOrd="0" presId="urn:microsoft.com/office/officeart/2008/layout/RadialCluster"/>
    <dgm:cxn modelId="{07C633E2-CD38-46EA-B949-AB02FD0392BF}" type="presParOf" srcId="{1B88ABFC-9709-49B1-8F0B-E8860F0DDAE2}" destId="{1537F910-BA0B-4932-9E5E-E6937B662F64}" srcOrd="5" destOrd="0" presId="urn:microsoft.com/office/officeart/2008/layout/RadialCluster"/>
    <dgm:cxn modelId="{69902EDA-0682-4C8F-93E7-92924E2F8278}" type="presParOf" srcId="{1B88ABFC-9709-49B1-8F0B-E8860F0DDAE2}" destId="{60F3731A-BE78-487E-9FE3-9E443F5D795C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061087-A683-4287-B086-2DF63C5E32DE}">
      <dsp:nvSpPr>
        <dsp:cNvPr id="0" name=""/>
        <dsp:cNvSpPr/>
      </dsp:nvSpPr>
      <dsp:spPr>
        <a:xfrm>
          <a:off x="3289473" y="1994073"/>
          <a:ext cx="1422052" cy="14220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3497728" y="2202328"/>
        <a:ext cx="1005542" cy="1005542"/>
      </dsp:txXfrm>
    </dsp:sp>
    <dsp:sp modelId="{706FEB96-C565-419B-9BEB-CFCCFD4F088B}">
      <dsp:nvSpPr>
        <dsp:cNvPr id="0" name=""/>
        <dsp:cNvSpPr/>
      </dsp:nvSpPr>
      <dsp:spPr>
        <a:xfrm rot="16200000">
          <a:off x="3849472" y="1475915"/>
          <a:ext cx="302055" cy="4834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3894780" y="1617922"/>
        <a:ext cx="211439" cy="290099"/>
      </dsp:txXfrm>
    </dsp:sp>
    <dsp:sp modelId="{2A509D49-BF05-40D6-AC69-94AD45748144}">
      <dsp:nvSpPr>
        <dsp:cNvPr id="0" name=""/>
        <dsp:cNvSpPr/>
      </dsp:nvSpPr>
      <dsp:spPr>
        <a:xfrm>
          <a:off x="3289473" y="2104"/>
          <a:ext cx="1422052" cy="14220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300" kern="1200" dirty="0" smtClean="0">
              <a:latin typeface="NikoshBAN" pitchFamily="2" charset="0"/>
              <a:cs typeface="NikoshBAN" pitchFamily="2" charset="0"/>
            </a:rPr>
            <a:t>জন্মঃ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300" kern="1200" dirty="0" smtClean="0">
              <a:latin typeface="NikoshBAN" pitchFamily="2" charset="0"/>
              <a:cs typeface="NikoshBAN" pitchFamily="2" charset="0"/>
            </a:rPr>
            <a:t>৯ফেব্রুয়ারি ১৯২৩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300" kern="1200" dirty="0" smtClean="0">
              <a:latin typeface="NikoshBAN" pitchFamily="2" charset="0"/>
              <a:cs typeface="NikoshBAN" pitchFamily="2" charset="0"/>
            </a:rPr>
            <a:t>ব্রাহ্মণবাড়িয়া   </a:t>
          </a:r>
          <a:endParaRPr lang="en-US" sz="1300" kern="1200" dirty="0">
            <a:latin typeface="NikoshBAN" pitchFamily="2" charset="0"/>
            <a:cs typeface="NikoshBAN" pitchFamily="2" charset="0"/>
          </a:endParaRPr>
        </a:p>
      </dsp:txBody>
      <dsp:txXfrm>
        <a:off x="3497728" y="210359"/>
        <a:ext cx="1005542" cy="1005542"/>
      </dsp:txXfrm>
    </dsp:sp>
    <dsp:sp modelId="{2BF81373-8727-473F-AC87-439D95B7ACB1}">
      <dsp:nvSpPr>
        <dsp:cNvPr id="0" name=""/>
        <dsp:cNvSpPr/>
      </dsp:nvSpPr>
      <dsp:spPr>
        <a:xfrm>
          <a:off x="4836908" y="2463351"/>
          <a:ext cx="302055" cy="4834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4836908" y="2560050"/>
        <a:ext cx="211439" cy="290099"/>
      </dsp:txXfrm>
    </dsp:sp>
    <dsp:sp modelId="{35E74157-EB39-4DFD-BA42-32480103C382}">
      <dsp:nvSpPr>
        <dsp:cNvPr id="0" name=""/>
        <dsp:cNvSpPr/>
      </dsp:nvSpPr>
      <dsp:spPr>
        <a:xfrm>
          <a:off x="5281443" y="1994073"/>
          <a:ext cx="1422052" cy="14220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300" kern="1200" dirty="0" smtClean="0">
              <a:latin typeface="NikoshBAN" pitchFamily="2" charset="0"/>
              <a:cs typeface="NikoshBAN" pitchFamily="2" charset="0"/>
            </a:rPr>
            <a:t>আবদুল হামিদ চৌধুরী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300" kern="1200" dirty="0" smtClean="0">
              <a:latin typeface="NikoshBAN" pitchFamily="2" charset="0"/>
              <a:cs typeface="NikoshBAN" pitchFamily="2" charset="0"/>
            </a:rPr>
            <a:t>আফিয়া বেগম </a:t>
          </a:r>
          <a:endParaRPr lang="en-US" sz="1300" kern="1200" dirty="0">
            <a:latin typeface="NikoshBAN" pitchFamily="2" charset="0"/>
            <a:cs typeface="NikoshBAN" pitchFamily="2" charset="0"/>
          </a:endParaRPr>
        </a:p>
      </dsp:txBody>
      <dsp:txXfrm>
        <a:off x="5489698" y="2202328"/>
        <a:ext cx="1005542" cy="1005542"/>
      </dsp:txXfrm>
    </dsp:sp>
    <dsp:sp modelId="{54D8F35D-CAAB-4C10-94A6-140D1B1F8D8E}">
      <dsp:nvSpPr>
        <dsp:cNvPr id="0" name=""/>
        <dsp:cNvSpPr/>
      </dsp:nvSpPr>
      <dsp:spPr>
        <a:xfrm rot="5400000">
          <a:off x="3849472" y="3450786"/>
          <a:ext cx="302055" cy="4834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3894780" y="3502177"/>
        <a:ext cx="211439" cy="290099"/>
      </dsp:txXfrm>
    </dsp:sp>
    <dsp:sp modelId="{FF35EADF-F286-4DC3-AF10-DB46B457696F}">
      <dsp:nvSpPr>
        <dsp:cNvPr id="0" name=""/>
        <dsp:cNvSpPr/>
      </dsp:nvSpPr>
      <dsp:spPr>
        <a:xfrm>
          <a:off x="3289473" y="3986043"/>
          <a:ext cx="1422052" cy="14220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300" kern="1200" dirty="0" smtClean="0">
              <a:latin typeface="NikoshBAN" pitchFamily="2" charset="0"/>
              <a:cs typeface="NikoshBAN" pitchFamily="2" charset="0"/>
            </a:rPr>
            <a:t>গ্রন্থঃ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300" kern="1200" dirty="0" smtClean="0">
              <a:latin typeface="NikoshBAN" pitchFamily="2" charset="0"/>
              <a:cs typeface="NikoshBAN" pitchFamily="2" charset="0"/>
            </a:rPr>
            <a:t>ছয় সঙ্গী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300" kern="1200" dirty="0" smtClean="0">
              <a:latin typeface="NikoshBAN" pitchFamily="2" charset="0"/>
              <a:cs typeface="NikoshBAN" pitchFamily="2" charset="0"/>
            </a:rPr>
            <a:t>সাহিত্য কোষ  </a:t>
          </a:r>
          <a:endParaRPr lang="en-US" sz="1300" kern="1200" dirty="0">
            <a:latin typeface="NikoshBAN" pitchFamily="2" charset="0"/>
            <a:cs typeface="NikoshBAN" pitchFamily="2" charset="0"/>
          </a:endParaRPr>
        </a:p>
      </dsp:txBody>
      <dsp:txXfrm>
        <a:off x="3497728" y="4194298"/>
        <a:ext cx="1005542" cy="1005542"/>
      </dsp:txXfrm>
    </dsp:sp>
    <dsp:sp modelId="{7F39EA81-DFD9-4A03-BFEB-F8C914630FFA}">
      <dsp:nvSpPr>
        <dsp:cNvPr id="0" name=""/>
        <dsp:cNvSpPr/>
      </dsp:nvSpPr>
      <dsp:spPr>
        <a:xfrm rot="10800000">
          <a:off x="2862036" y="2463351"/>
          <a:ext cx="302055" cy="4834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2952652" y="2560050"/>
        <a:ext cx="211439" cy="290099"/>
      </dsp:txXfrm>
    </dsp:sp>
    <dsp:sp modelId="{8E8AB22C-F8B2-49EF-8AB2-D1AD66C29A18}">
      <dsp:nvSpPr>
        <dsp:cNvPr id="0" name=""/>
        <dsp:cNvSpPr/>
      </dsp:nvSpPr>
      <dsp:spPr>
        <a:xfrm>
          <a:off x="1297504" y="1994073"/>
          <a:ext cx="1422052" cy="14220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300" kern="1200" dirty="0" smtClean="0">
              <a:latin typeface="NikoshBAN" pitchFamily="2" charset="0"/>
              <a:cs typeface="NikoshBAN" pitchFamily="2" charset="0"/>
            </a:rPr>
            <a:t>মৃত্যুঃ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300" kern="1200" dirty="0" smtClean="0">
              <a:latin typeface="NikoshBAN" pitchFamily="2" charset="0"/>
              <a:cs typeface="NikoshBAN" pitchFamily="2" charset="0"/>
            </a:rPr>
            <a:t>১৩ডিসেম্বর ২০১১  </a:t>
          </a:r>
          <a:endParaRPr lang="en-US" sz="1300" kern="1200" dirty="0">
            <a:latin typeface="NikoshBAN" pitchFamily="2" charset="0"/>
            <a:cs typeface="NikoshBAN" pitchFamily="2" charset="0"/>
          </a:endParaRPr>
        </a:p>
      </dsp:txBody>
      <dsp:txXfrm>
        <a:off x="1505759" y="2202328"/>
        <a:ext cx="1005542" cy="10055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BC188-C686-4C3F-9BB5-0E5019D4D291}">
      <dsp:nvSpPr>
        <dsp:cNvPr id="0" name=""/>
        <dsp:cNvSpPr/>
      </dsp:nvSpPr>
      <dsp:spPr>
        <a:xfrm>
          <a:off x="2340979" y="1950736"/>
          <a:ext cx="1109247" cy="110924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/>
            </a:rPr>
            <a:t>আমাদের</a:t>
          </a:r>
          <a:r>
            <a:rPr lang="en-US" sz="1800" kern="1200" dirty="0" smtClean="0">
              <a:latin typeface="NikoshBAN"/>
            </a:rPr>
            <a:t> </a:t>
          </a:r>
          <a:r>
            <a:rPr lang="en-US" sz="1800" kern="1200" dirty="0" err="1" smtClean="0">
              <a:latin typeface="NikoshBAN"/>
            </a:rPr>
            <a:t>ঐতিহ্য</a:t>
          </a:r>
          <a:r>
            <a:rPr lang="en-US" sz="1800" kern="1200" dirty="0" smtClean="0">
              <a:latin typeface="NikoshBAN"/>
            </a:rPr>
            <a:t> </a:t>
          </a:r>
          <a:endParaRPr lang="en-US" sz="1800" kern="1200" dirty="0">
            <a:latin typeface="NikoshBAN"/>
          </a:endParaRPr>
        </a:p>
      </dsp:txBody>
      <dsp:txXfrm>
        <a:off x="2395128" y="2004885"/>
        <a:ext cx="1000949" cy="1000949"/>
      </dsp:txXfrm>
    </dsp:sp>
    <dsp:sp modelId="{606C0F5D-D77E-43C3-A673-52C0B6E49439}">
      <dsp:nvSpPr>
        <dsp:cNvPr id="0" name=""/>
        <dsp:cNvSpPr/>
      </dsp:nvSpPr>
      <dsp:spPr>
        <a:xfrm rot="16211827">
          <a:off x="2651039" y="1703416"/>
          <a:ext cx="49464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464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019B2-FB79-42C4-99A3-0AA5FB4432E2}">
      <dsp:nvSpPr>
        <dsp:cNvPr id="0" name=""/>
        <dsp:cNvSpPr/>
      </dsp:nvSpPr>
      <dsp:spPr>
        <a:xfrm>
          <a:off x="1780284" y="27584"/>
          <a:ext cx="2242771" cy="142851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latin typeface="NikoshBAN"/>
            </a:rPr>
            <a:t>পয়লা</a:t>
          </a:r>
          <a:r>
            <a:rPr lang="en-US" sz="2300" kern="1200" dirty="0" smtClean="0">
              <a:latin typeface="NikoshBAN"/>
            </a:rPr>
            <a:t> </a:t>
          </a:r>
          <a:r>
            <a:rPr lang="en-US" sz="2300" kern="1200" dirty="0" err="1" smtClean="0">
              <a:latin typeface="NikoshBAN"/>
            </a:rPr>
            <a:t>বৈশাখ</a:t>
          </a:r>
          <a:r>
            <a:rPr lang="en-US" sz="2300" kern="1200" dirty="0" smtClean="0">
              <a:latin typeface="NikoshBAN"/>
            </a:rPr>
            <a:t> </a:t>
          </a:r>
          <a:r>
            <a:rPr lang="en-US" sz="2300" kern="1200" dirty="0" err="1" smtClean="0">
              <a:latin typeface="NikoshBAN"/>
            </a:rPr>
            <a:t>বা</a:t>
          </a:r>
          <a:r>
            <a:rPr lang="en-US" sz="2300" kern="1200" dirty="0" smtClean="0">
              <a:latin typeface="NikoshBAN"/>
            </a:rPr>
            <a:t>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latin typeface="NikoshBAN"/>
            </a:rPr>
            <a:t>বাংলা</a:t>
          </a:r>
          <a:r>
            <a:rPr lang="en-US" sz="2300" kern="1200" dirty="0" smtClean="0">
              <a:latin typeface="NikoshBAN"/>
            </a:rPr>
            <a:t> </a:t>
          </a:r>
          <a:r>
            <a:rPr lang="en-US" sz="2300" kern="1200" dirty="0" err="1" smtClean="0">
              <a:latin typeface="NikoshBAN"/>
            </a:rPr>
            <a:t>নববর্ষ</a:t>
          </a:r>
          <a:r>
            <a:rPr lang="en-US" sz="2300" kern="1200" dirty="0" smtClean="0">
              <a:latin typeface="NikoshBAN"/>
            </a:rPr>
            <a:t> </a:t>
          </a:r>
          <a:endParaRPr lang="en-US" sz="2300" kern="1200" dirty="0">
            <a:latin typeface="NikoshBAN"/>
          </a:endParaRPr>
        </a:p>
      </dsp:txBody>
      <dsp:txXfrm>
        <a:off x="1850018" y="97318"/>
        <a:ext cx="2103303" cy="1289043"/>
      </dsp:txXfrm>
    </dsp:sp>
    <dsp:sp modelId="{F1F5C78C-DC76-4D87-A3BE-C310E4D4307F}">
      <dsp:nvSpPr>
        <dsp:cNvPr id="0" name=""/>
        <dsp:cNvSpPr/>
      </dsp:nvSpPr>
      <dsp:spPr>
        <a:xfrm rot="1688905">
          <a:off x="3434606" y="2864407"/>
          <a:ext cx="2641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413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2D8CBF-CBE2-4E40-AE15-BE362A3C446B}">
      <dsp:nvSpPr>
        <dsp:cNvPr id="0" name=""/>
        <dsp:cNvSpPr/>
      </dsp:nvSpPr>
      <dsp:spPr>
        <a:xfrm>
          <a:off x="3577943" y="2926710"/>
          <a:ext cx="1599409" cy="7431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/>
            </a:rPr>
            <a:t>হালখাতা</a:t>
          </a:r>
          <a:endParaRPr lang="en-US" sz="1800" kern="1200" dirty="0" smtClean="0">
            <a:latin typeface="NikoshBAN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latin typeface="NikoshBAN"/>
          </a:endParaRPr>
        </a:p>
      </dsp:txBody>
      <dsp:txXfrm>
        <a:off x="3614223" y="2962990"/>
        <a:ext cx="1526849" cy="670635"/>
      </dsp:txXfrm>
    </dsp:sp>
    <dsp:sp modelId="{1537F910-BA0B-4932-9E5E-E6937B662F64}">
      <dsp:nvSpPr>
        <dsp:cNvPr id="0" name=""/>
        <dsp:cNvSpPr/>
      </dsp:nvSpPr>
      <dsp:spPr>
        <a:xfrm rot="9099312">
          <a:off x="2099109" y="2865632"/>
          <a:ext cx="2572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729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F3731A-BE78-487E-9FE3-9E443F5D795C}">
      <dsp:nvSpPr>
        <dsp:cNvPr id="0" name=""/>
        <dsp:cNvSpPr/>
      </dsp:nvSpPr>
      <dsp:spPr>
        <a:xfrm>
          <a:off x="613847" y="2926710"/>
          <a:ext cx="1623689" cy="7431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NikoshBAN"/>
            </a:rPr>
            <a:t>ধর্মনিরপেক্ষ</a:t>
          </a:r>
          <a:endParaRPr lang="en-US" sz="1600" kern="1200" dirty="0" smtClean="0">
            <a:latin typeface="NikoshBAN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NikoshBAN"/>
            </a:rPr>
            <a:t>মনোভাব</a:t>
          </a:r>
          <a:r>
            <a:rPr lang="en-US" sz="1600" kern="1200" dirty="0" smtClean="0">
              <a:latin typeface="NikoshBAN"/>
            </a:rPr>
            <a:t> </a:t>
          </a:r>
          <a:endParaRPr lang="en-US" sz="1600" kern="1200" dirty="0">
            <a:latin typeface="NikoshBAN"/>
          </a:endParaRPr>
        </a:p>
      </dsp:txBody>
      <dsp:txXfrm>
        <a:off x="650127" y="2962990"/>
        <a:ext cx="1551129" cy="670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7.wmf"/><Relationship Id="rId5" Type="http://schemas.openxmlformats.org/officeDocument/2006/relationships/diagramQuickStyle" Target="../diagrams/quickStyle2.xml"/><Relationship Id="rId10" Type="http://schemas.openxmlformats.org/officeDocument/2006/relationships/oleObject" Target="../embeddings/oleObject3.bin"/><Relationship Id="rId4" Type="http://schemas.openxmlformats.org/officeDocument/2006/relationships/diagramLayout" Target="../diagrams/layout2.xml"/><Relationship Id="rId9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2057400"/>
            <a:ext cx="670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00B0F0"/>
                </a:solidFill>
                <a:latin typeface="NikoshBAN"/>
              </a:rPr>
              <a:t>স্বাগতম</a:t>
            </a:r>
            <a:r>
              <a:rPr lang="en-US" sz="9600" b="1" dirty="0" smtClean="0">
                <a:solidFill>
                  <a:srgbClr val="00B0F0"/>
                </a:solidFill>
                <a:latin typeface="NikoshBAN"/>
              </a:rPr>
              <a:t> </a:t>
            </a:r>
            <a:endParaRPr lang="en-US" sz="9600" b="1" dirty="0">
              <a:solidFill>
                <a:srgbClr val="00B0F0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NikoshBAN"/>
              </a:rPr>
              <a:t>শিখনফল-২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77110"/>
            <a:ext cx="4114800" cy="20713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477110"/>
            <a:ext cx="4152900" cy="2071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2667000"/>
            <a:ext cx="4114800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62" b="17242"/>
          <a:stretch/>
        </p:blipFill>
        <p:spPr>
          <a:xfrm>
            <a:off x="342899" y="2667000"/>
            <a:ext cx="4152901" cy="1981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00" y="58674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/>
              </a:rPr>
              <a:t>সাংস্কৃতিক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অনুষ্ঠান</a:t>
            </a:r>
            <a:r>
              <a:rPr lang="en-US" sz="2400" dirty="0" smtClean="0">
                <a:latin typeface="NikoshBAN"/>
              </a:rPr>
              <a:t> ও </a:t>
            </a:r>
            <a:r>
              <a:rPr lang="en-US" sz="2400" dirty="0" err="1" smtClean="0">
                <a:latin typeface="NikoshBAN"/>
              </a:rPr>
              <a:t>মেলা</a:t>
            </a:r>
            <a:r>
              <a:rPr lang="en-US" sz="2400" dirty="0" smtClean="0">
                <a:latin typeface="NikoshBAN"/>
              </a:rPr>
              <a:t> </a:t>
            </a:r>
            <a:endParaRPr lang="en-US" sz="2400" dirty="0"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9349" y="48768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/>
              </a:rPr>
              <a:t>ছবিতে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কী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ফুটে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ওঠেছে</a:t>
            </a:r>
            <a:r>
              <a:rPr lang="en-US" sz="2400" dirty="0" smtClean="0">
                <a:latin typeface="NikoshBAN"/>
              </a:rPr>
              <a:t>? </a:t>
            </a:r>
            <a:endParaRPr lang="en-US" sz="24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79502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0"/>
            <a:ext cx="502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NikoshBAN"/>
              </a:rPr>
              <a:t>শিখনফল-৩ </a:t>
            </a:r>
            <a:endParaRPr lang="en-US" sz="1200" dirty="0">
              <a:latin typeface="NikoshBAN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13758" y="2598664"/>
            <a:ext cx="8164083" cy="3313260"/>
            <a:chOff x="478906" y="333512"/>
            <a:chExt cx="8164083" cy="331326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0749" y="333512"/>
              <a:ext cx="1447800" cy="1637270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478906" y="1970782"/>
              <a:ext cx="8164083" cy="1675990"/>
              <a:chOff x="478906" y="1970782"/>
              <a:chExt cx="8164083" cy="167599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069" r="20552"/>
              <a:stretch/>
            </p:blipFill>
            <p:spPr>
              <a:xfrm>
                <a:off x="478906" y="1970782"/>
                <a:ext cx="1743029" cy="1675989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34" r="23333"/>
              <a:stretch/>
            </p:blipFill>
            <p:spPr>
              <a:xfrm>
                <a:off x="7302197" y="1970782"/>
                <a:ext cx="1340792" cy="1675989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493" t="6146" r="25728"/>
              <a:stretch/>
            </p:blipFill>
            <p:spPr>
              <a:xfrm>
                <a:off x="2764820" y="1970782"/>
                <a:ext cx="1426763" cy="167599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872" t="4762" r="17460"/>
              <a:stretch/>
            </p:blipFill>
            <p:spPr>
              <a:xfrm>
                <a:off x="4866996" y="1970782"/>
                <a:ext cx="1759788" cy="1675989"/>
              </a:xfrm>
              <a:prstGeom prst="rect">
                <a:avLst/>
              </a:prstGeom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6173760" y="438029"/>
              <a:ext cx="2256874" cy="142823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latin typeface="NikoshBAN"/>
                </a:rPr>
                <a:t>মোহন</a:t>
              </a:r>
              <a:r>
                <a:rPr lang="en-US" dirty="0" smtClean="0">
                  <a:latin typeface="NikoshBAN"/>
                </a:rPr>
                <a:t> </a:t>
              </a:r>
              <a:r>
                <a:rPr lang="en-US" dirty="0" err="1" smtClean="0">
                  <a:latin typeface="NikoshBAN"/>
                </a:rPr>
                <a:t>লাল</a:t>
              </a:r>
              <a:r>
                <a:rPr lang="en-US" dirty="0" smtClean="0">
                  <a:latin typeface="NikoshBAN"/>
                </a:rPr>
                <a:t> </a:t>
              </a:r>
              <a:endParaRPr lang="en-US" dirty="0">
                <a:latin typeface="NikoshBAN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01928" y="438029"/>
              <a:ext cx="2130892" cy="142823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latin typeface="NikoshBAN"/>
                </a:rPr>
                <a:t>মীর</a:t>
              </a:r>
              <a:r>
                <a:rPr lang="en-US" dirty="0" smtClean="0">
                  <a:latin typeface="NikoshBAN"/>
                </a:rPr>
                <a:t> </a:t>
              </a:r>
              <a:r>
                <a:rPr lang="en-US" dirty="0" err="1" smtClean="0">
                  <a:latin typeface="NikoshBAN"/>
                </a:rPr>
                <a:t>মদন</a:t>
              </a:r>
              <a:r>
                <a:rPr lang="en-US" dirty="0" smtClean="0">
                  <a:latin typeface="NikoshBAN"/>
                </a:rPr>
                <a:t> </a:t>
              </a:r>
              <a:endParaRPr lang="en-US" dirty="0">
                <a:latin typeface="NikoshBAN"/>
              </a:endParaRPr>
            </a:p>
          </p:txBody>
        </p:sp>
      </p:grpSp>
      <p:graphicFrame>
        <p:nvGraphicFramePr>
          <p:cNvPr id="10" name="Object 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115319"/>
              </p:ext>
            </p:extLst>
          </p:nvPr>
        </p:nvGraphicFramePr>
        <p:xfrm>
          <a:off x="4344648" y="150729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Packager Shell Object" showAsIcon="1" r:id="rId8" imgW="914400" imgH="771480" progId="Package">
                  <p:embed/>
                </p:oleObj>
              </mc:Choice>
              <mc:Fallback>
                <p:oleObj name="Packager Shell Object" showAsIcon="1" r:id="rId8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44648" y="150729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6202" y="5911924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/>
              </a:rPr>
              <a:t>সিরাজদ্দৌলা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শেষ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বারের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মতো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লড়াই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করার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জন্য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ডাক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দিয়েছিলেন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হিন্দু-মুসলমান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উভয়কে</a:t>
            </a:r>
            <a:r>
              <a:rPr lang="en-US" dirty="0" smtClean="0">
                <a:latin typeface="NikoshBAN"/>
              </a:rPr>
              <a:t>।</a:t>
            </a:r>
          </a:p>
          <a:p>
            <a:r>
              <a:rPr lang="en-US" dirty="0" err="1" smtClean="0">
                <a:latin typeface="NikoshBAN"/>
              </a:rPr>
              <a:t>আমাদের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ঐতিহ্য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তো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মীর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মদন</a:t>
            </a:r>
            <a:r>
              <a:rPr lang="en-US" dirty="0" smtClean="0">
                <a:latin typeface="NikoshBAN"/>
              </a:rPr>
              <a:t> ও </a:t>
            </a:r>
            <a:r>
              <a:rPr lang="en-US" dirty="0" err="1" smtClean="0">
                <a:latin typeface="NikoshBAN"/>
              </a:rPr>
              <a:t>মোহন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লালের,তিতুমীর</a:t>
            </a:r>
            <a:r>
              <a:rPr lang="en-US" dirty="0" smtClean="0">
                <a:latin typeface="NikoshBAN"/>
              </a:rPr>
              <a:t> ও </a:t>
            </a:r>
            <a:r>
              <a:rPr lang="en-US" dirty="0" err="1" smtClean="0">
                <a:latin typeface="NikoshBAN"/>
              </a:rPr>
              <a:t>মঙ্গল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পাণ্ডের,গোবিন্দ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দেব</a:t>
            </a:r>
            <a:r>
              <a:rPr lang="en-US" dirty="0" smtClean="0">
                <a:latin typeface="NikoshBAN"/>
              </a:rPr>
              <a:t> ও </a:t>
            </a:r>
            <a:r>
              <a:rPr lang="en-US" dirty="0" err="1" smtClean="0">
                <a:latin typeface="NikoshBAN"/>
              </a:rPr>
              <a:t>মুনীর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চৌধুরীর</a:t>
            </a:r>
            <a:r>
              <a:rPr lang="en-US" dirty="0" smtClean="0">
                <a:latin typeface="NikoshBAN"/>
              </a:rPr>
              <a:t>।     </a:t>
            </a:r>
            <a:endParaRPr lang="en-US" dirty="0">
              <a:latin typeface="NikoshB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202" y="276999"/>
            <a:ext cx="8732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/>
              </a:rPr>
              <a:t>তখন</a:t>
            </a:r>
            <a:r>
              <a:rPr lang="en-US" dirty="0" smtClean="0">
                <a:latin typeface="NikoshBAN"/>
              </a:rPr>
              <a:t> এ </a:t>
            </a:r>
            <a:r>
              <a:rPr lang="en-US" dirty="0" err="1" smtClean="0">
                <a:latin typeface="NikoshBAN"/>
              </a:rPr>
              <a:t>অঞ্চলের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মানুষ</a:t>
            </a:r>
            <a:r>
              <a:rPr lang="en-US" dirty="0" smtClean="0">
                <a:latin typeface="NikoshBAN"/>
              </a:rPr>
              <a:t>…</a:t>
            </a:r>
            <a:r>
              <a:rPr lang="en-US" dirty="0" err="1" smtClean="0">
                <a:latin typeface="NikoshBAN"/>
              </a:rPr>
              <a:t>ধর্মনিরপেক্ষতার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আদর্শের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প্রতিফলন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ঘটিয়েছে</a:t>
            </a:r>
            <a:r>
              <a:rPr lang="en-US" dirty="0" smtClean="0">
                <a:latin typeface="NikoshBAN"/>
              </a:rPr>
              <a:t>। </a:t>
            </a:r>
          </a:p>
          <a:p>
            <a:pPr algn="ctr"/>
            <a:r>
              <a:rPr lang="en-US" dirty="0" err="1" smtClean="0">
                <a:latin typeface="NikoshBAN"/>
              </a:rPr>
              <a:t>ধর্মনিরপেক্ষ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চরিত্র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যে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অত্যন্ত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তাৎপর্যময়</a:t>
            </a:r>
            <a:r>
              <a:rPr lang="en-US" dirty="0" smtClean="0">
                <a:latin typeface="NikoshBAN"/>
              </a:rPr>
              <a:t>…</a:t>
            </a:r>
            <a:r>
              <a:rPr lang="en-US" dirty="0" err="1" smtClean="0">
                <a:latin typeface="NikoshBAN"/>
              </a:rPr>
              <a:t>নিজেকে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একবার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একজন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হিন্দু,বৌদ্ধ</a:t>
            </a:r>
            <a:r>
              <a:rPr lang="en-US" dirty="0" smtClean="0">
                <a:latin typeface="NikoshBAN"/>
              </a:rPr>
              <a:t> … </a:t>
            </a:r>
            <a:endParaRPr lang="en-US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94701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34119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NikoshBAN"/>
              </a:rPr>
              <a:t>শিখনফল-৩ </a:t>
            </a:r>
            <a:endParaRPr lang="en-US" sz="1200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362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/>
              </a:rPr>
              <a:t>বাঙালির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কোন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কোন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ঐতিহ্যে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অসাম্প্রদায়িক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চেতনার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পরিচয়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পাওয়া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যায়</a:t>
            </a:r>
            <a:r>
              <a:rPr lang="en-US" sz="2400" b="1" dirty="0" smtClean="0">
                <a:latin typeface="NikoshBAN"/>
              </a:rPr>
              <a:t>? </a:t>
            </a:r>
            <a:endParaRPr lang="en-US" sz="2400" b="1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4572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NikoshBAN"/>
              </a:rPr>
              <a:t>কাজ-৩(</a:t>
            </a:r>
            <a:r>
              <a:rPr lang="en-US" sz="2400" b="1" u="sng" dirty="0" err="1" smtClean="0">
                <a:latin typeface="NikoshBAN"/>
              </a:rPr>
              <a:t>দলগত</a:t>
            </a:r>
            <a:r>
              <a:rPr lang="en-US" sz="2400" b="1" u="sng" dirty="0" smtClean="0">
                <a:latin typeface="NikoshBAN"/>
              </a:rPr>
              <a:t>)</a:t>
            </a:r>
            <a:endParaRPr lang="en-US" sz="2400" b="1" u="sng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89699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88605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u="sng" dirty="0" smtClean="0">
                <a:latin typeface="NikoshBAN" pitchFamily="2" charset="0"/>
                <a:cs typeface="NikoshBAN" pitchFamily="2" charset="0"/>
              </a:rPr>
              <a:t>শব্দার্থ </a:t>
            </a:r>
            <a:endParaRPr lang="en-US" sz="28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34736" y="4598492"/>
            <a:ext cx="3560928" cy="9233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/>
              </a:rPr>
              <a:t>শ্রাবণ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পূর্ণিমায়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প্রিয়জনের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ডান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হাতে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মঙ্গল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কামনায়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রাখি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বেঁধে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দেওয়ার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উৎসব</a:t>
            </a:r>
            <a:r>
              <a:rPr lang="en-US" dirty="0" smtClean="0">
                <a:latin typeface="NikoshBAN"/>
              </a:rPr>
              <a:t> </a:t>
            </a:r>
            <a:endParaRPr lang="en-US" dirty="0">
              <a:latin typeface="NikoshB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6400" y="2857036"/>
            <a:ext cx="36576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/>
              </a:rPr>
              <a:t>নতুন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বছরের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হিসাব-নিকাশ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জন্য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নতুন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খাতা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খোলার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উৎসব</a:t>
            </a:r>
            <a:r>
              <a:rPr lang="en-US" dirty="0" smtClean="0">
                <a:latin typeface="NikoshBAN"/>
              </a:rPr>
              <a:t>  </a:t>
            </a:r>
            <a:endParaRPr lang="en-US" dirty="0">
              <a:latin typeface="NikoshB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62600" y="1410564"/>
            <a:ext cx="358140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/>
              </a:rPr>
              <a:t>নতুন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দিন</a:t>
            </a:r>
            <a:r>
              <a:rPr lang="en-US" dirty="0" smtClean="0">
                <a:latin typeface="NikoshBAN"/>
              </a:rPr>
              <a:t> </a:t>
            </a:r>
            <a:endParaRPr lang="en-US" dirty="0">
              <a:latin typeface="NikoshBAN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8599" y="966232"/>
            <a:ext cx="5257801" cy="1244600"/>
            <a:chOff x="228599" y="966232"/>
            <a:chExt cx="5257801" cy="1244600"/>
          </a:xfrm>
        </p:grpSpPr>
        <p:sp>
          <p:nvSpPr>
            <p:cNvPr id="3" name="TextBox 2"/>
            <p:cNvSpPr txBox="1"/>
            <p:nvPr/>
          </p:nvSpPr>
          <p:spPr>
            <a:xfrm>
              <a:off x="228599" y="1219200"/>
              <a:ext cx="2720667" cy="36933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/>
                </a:rPr>
                <a:t>নওরোজ</a:t>
              </a:r>
              <a:r>
                <a:rPr lang="en-US" dirty="0" smtClean="0">
                  <a:latin typeface="NikoshBAN"/>
                </a:rPr>
                <a:t> </a:t>
              </a:r>
              <a:endParaRPr lang="en-US" dirty="0">
                <a:latin typeface="NikoshBAN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267" y="966232"/>
              <a:ext cx="2537133" cy="1244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1" name="Group 10"/>
          <p:cNvGrpSpPr/>
          <p:nvPr/>
        </p:nvGrpSpPr>
        <p:grpSpPr>
          <a:xfrm>
            <a:off x="228600" y="2543188"/>
            <a:ext cx="5257800" cy="1398406"/>
            <a:chOff x="228600" y="2543188"/>
            <a:chExt cx="5257800" cy="1398406"/>
          </a:xfrm>
        </p:grpSpPr>
        <p:sp>
          <p:nvSpPr>
            <p:cNvPr id="5" name="TextBox 4"/>
            <p:cNvSpPr txBox="1"/>
            <p:nvPr/>
          </p:nvSpPr>
          <p:spPr>
            <a:xfrm>
              <a:off x="228600" y="2857036"/>
              <a:ext cx="2720666" cy="36933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/>
                </a:rPr>
                <a:t>হালখাতা</a:t>
              </a:r>
              <a:r>
                <a:rPr lang="en-US" dirty="0" smtClean="0">
                  <a:latin typeface="NikoshBAN"/>
                </a:rPr>
                <a:t> </a:t>
              </a:r>
              <a:endParaRPr lang="en-US" dirty="0">
                <a:latin typeface="NikoshBAN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267" y="2543188"/>
              <a:ext cx="2537133" cy="139840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2" name="Group 11"/>
          <p:cNvGrpSpPr/>
          <p:nvPr/>
        </p:nvGrpSpPr>
        <p:grpSpPr>
          <a:xfrm>
            <a:off x="228599" y="4247357"/>
            <a:ext cx="5257801" cy="1625600"/>
            <a:chOff x="228599" y="4247357"/>
            <a:chExt cx="5257801" cy="1625600"/>
          </a:xfrm>
        </p:grpSpPr>
        <p:sp>
          <p:nvSpPr>
            <p:cNvPr id="6" name="TextBox 5"/>
            <p:cNvSpPr txBox="1"/>
            <p:nvPr/>
          </p:nvSpPr>
          <p:spPr>
            <a:xfrm>
              <a:off x="228599" y="4880801"/>
              <a:ext cx="2672331" cy="36933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/>
                </a:rPr>
                <a:t>রাখিবন্ধন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267" y="4247357"/>
              <a:ext cx="2537133" cy="1625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-38016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751820"/>
            <a:ext cx="76581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নববর্ষ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উদ্‌যাপনকে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শ্রেষ্ঠ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(ক)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হিন্দুদের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	(খ)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বৌদ্ধদের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(গ)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ঐতিহ্য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		(ঘ)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মুসলিমদের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২.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শভিনস্টিক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(ক)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প্রাণশূন্যতা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		 (খ)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আত্মোগৌরব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মতবাদী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endParaRPr lang="bn-IN" dirty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		(ঘ)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সংকীর্ণ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দৃষ্টি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৩.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নববর্ষ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উদ্‌যাপনের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সম্পৃক্ত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–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i.কৃষি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	ii.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ধর্মনিরপেক্ষতা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iii.সাম্প্রদায়িকতা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  (ক)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	(খ) ii 	   (গ) iii 	     (ঘ)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ii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৪.’আইন-ই -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আকবরী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গ্রন্থটি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আগের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সাড়ে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তিনশ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	(খ)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চারশ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	(গ)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সাড়ে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চারশ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(ঘ)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পাঁচশ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947594"/>
            <a:ext cx="6934200" cy="9233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উত্তরঃ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১.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(গ)		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২.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(খ)		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৩.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(ঘ)		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৪.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(ক)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3048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u="sng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28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2098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একটি অনুচ্ছেদ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850000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2667000"/>
            <a:ext cx="6781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115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15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807_133850.jpg"/>
          <p:cNvPicPr>
            <a:picLocks noChangeAspect="1"/>
          </p:cNvPicPr>
          <p:nvPr/>
        </p:nvPicPr>
        <p:blipFill>
          <a:blip r:embed="rId2" cstate="print"/>
          <a:srcRect l="10135" t="17117" r="45270" b="28829"/>
          <a:stretch>
            <a:fillRect/>
          </a:stretch>
        </p:blipFill>
        <p:spPr>
          <a:xfrm rot="5400000">
            <a:off x="3365500" y="520700"/>
            <a:ext cx="2794000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286000" y="3429000"/>
            <a:ext cx="5334000" cy="21852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মিহির রঞ্জন বড়ুয়া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বি.এ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অনার্স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),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এম.এ,এম.এড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1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বান্দরবান সরকারি বালিকা উচ্চ বিদ্যালয় 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মোবাইল নম্বরঃ ০১৮৭৫১১৯৭৬৫ 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mrbarua80@gmail.com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ass-9-10-ssc-all-pdf-textbooks-of-bangladesh-free-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04800"/>
            <a:ext cx="2597876" cy="32242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4267200"/>
            <a:ext cx="5943600" cy="193899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শ্রেণিঃ নবম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দশম 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বিষয়ঃ বাংলা 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অধ্যায়ঃ গদ্য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সময়ঃ ৫০ মিনিট 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তারিখঃ ০০ / ০০ /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০০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810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ক্লিপ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93671"/>
              </p:ext>
            </p:extLst>
          </p:nvPr>
        </p:nvGraphicFramePr>
        <p:xfrm>
          <a:off x="4114800" y="16764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16764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47800" y="3050827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/>
              </a:rPr>
              <a:t>ভিডিও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ক্লিপে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ঐতিহ্যের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কোন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দিক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ফুটে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ওঠেছে</a:t>
            </a:r>
            <a:r>
              <a:rPr lang="en-US" sz="2400" dirty="0" smtClean="0">
                <a:latin typeface="NikoshBAN"/>
              </a:rPr>
              <a:t>? </a:t>
            </a:r>
            <a:endParaRPr lang="en-US" sz="2400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43434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/>
              </a:rPr>
              <a:t>মঙ্গল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শোভাযাত্রা</a:t>
            </a:r>
            <a:r>
              <a:rPr lang="en-US" sz="2400" dirty="0">
                <a:latin typeface="NikoshBAN"/>
              </a:rPr>
              <a:t>/</a:t>
            </a:r>
            <a:r>
              <a:rPr lang="en-US" sz="2400" dirty="0" err="1" smtClean="0">
                <a:latin typeface="NikoshBAN"/>
              </a:rPr>
              <a:t>বাংলা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নববর্ষ</a:t>
            </a:r>
            <a:r>
              <a:rPr lang="en-US" sz="2400" dirty="0" smtClean="0">
                <a:latin typeface="NikoshBAN"/>
              </a:rPr>
              <a:t>/</a:t>
            </a:r>
            <a:r>
              <a:rPr lang="en-US" sz="2400" dirty="0" err="1" smtClean="0">
                <a:latin typeface="NikoshBAN"/>
              </a:rPr>
              <a:t>পহেলা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বৈশাখ</a:t>
            </a:r>
            <a:r>
              <a:rPr lang="en-US" sz="2400" dirty="0" smtClean="0">
                <a:latin typeface="NikoshBAN"/>
              </a:rPr>
              <a:t>/</a:t>
            </a:r>
            <a:endParaRPr lang="en-US" sz="24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0668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u="sng" dirty="0" smtClean="0">
                <a:latin typeface="NikoshBAN" pitchFamily="2" charset="0"/>
                <a:cs typeface="NikoshBAN" pitchFamily="2" charset="0"/>
              </a:rPr>
              <a:t>পয়লা বৈশাখ </a:t>
            </a:r>
            <a:endParaRPr lang="en-US" sz="32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21336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কবীর চৌধুরী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6858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u="sng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28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5240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১.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ঐতিহ্যের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২.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লোকজ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অনুষ্ঠান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পারবে। 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৩.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অসাম্প্রদায়িক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চেতনার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পারবে।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286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u="sng" dirty="0" smtClean="0">
                <a:latin typeface="NikoshBAN" pitchFamily="2" charset="0"/>
                <a:cs typeface="NikoshBAN" pitchFamily="2" charset="0"/>
              </a:rPr>
              <a:t>লেখক পরিচিতি </a:t>
            </a:r>
            <a:endParaRPr lang="en-US" sz="2400" b="1" u="sng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609600" y="990600"/>
          <a:ext cx="8001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kobi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6200" y="2971800"/>
            <a:ext cx="1447800" cy="1447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0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NikoshBAN"/>
              </a:rPr>
              <a:t>শিখনফল-১ </a:t>
            </a:r>
            <a:endParaRPr lang="en-US" sz="1200" dirty="0">
              <a:latin typeface="NikoshBAN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45025306"/>
              </p:ext>
            </p:extLst>
          </p:nvPr>
        </p:nvGraphicFramePr>
        <p:xfrm>
          <a:off x="1600200" y="2535790"/>
          <a:ext cx="5791200" cy="3697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443988"/>
              </p:ext>
            </p:extLst>
          </p:nvPr>
        </p:nvGraphicFramePr>
        <p:xfrm>
          <a:off x="1143000" y="137159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Packager Shell Object" showAsIcon="1" r:id="rId8" imgW="914400" imgH="771480" progId="Package">
                  <p:embed/>
                </p:oleObj>
              </mc:Choice>
              <mc:Fallback>
                <p:oleObj name="Packager Shell Object" showAsIcon="1" r:id="rId8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43000" y="137159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247075"/>
              </p:ext>
            </p:extLst>
          </p:nvPr>
        </p:nvGraphicFramePr>
        <p:xfrm>
          <a:off x="6858000" y="13716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Packager Shell Object" showAsIcon="1" r:id="rId10" imgW="914400" imgH="771480" progId="Package">
                  <p:embed/>
                </p:oleObj>
              </mc:Choice>
              <mc:Fallback>
                <p:oleObj name="Packager Shell Object" showAsIcon="1" r:id="rId10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858000" y="13716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6096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/>
              </a:rPr>
              <a:t>অডিও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দুটি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শুন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এবং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এদের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সম্পর্কে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বল</a:t>
            </a:r>
            <a:r>
              <a:rPr lang="en-US" sz="2400" dirty="0" smtClean="0">
                <a:latin typeface="NikoshBAN"/>
              </a:rPr>
              <a:t>। </a:t>
            </a:r>
            <a:r>
              <a:rPr lang="en-US" sz="2400" dirty="0" smtClean="0">
                <a:latin typeface="NikoshBAN"/>
              </a:rPr>
              <a:t>  </a:t>
            </a:r>
            <a:endParaRPr lang="en-US" sz="24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0472"/>
            <a:ext cx="502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NikoshBAN"/>
              </a:rPr>
              <a:t>শিখনফল-১ </a:t>
            </a:r>
            <a:endParaRPr lang="en-US" sz="1200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8300" y="4572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latin typeface="NikoshBAN"/>
              </a:rPr>
              <a:t>কাজ-১(</a:t>
            </a:r>
            <a:r>
              <a:rPr lang="en-US" b="1" u="sng" dirty="0" err="1" smtClean="0">
                <a:latin typeface="NikoshBAN"/>
              </a:rPr>
              <a:t>একক</a:t>
            </a:r>
            <a:r>
              <a:rPr lang="en-US" b="1" u="sng" dirty="0" smtClean="0">
                <a:latin typeface="NikoshBAN"/>
              </a:rPr>
              <a:t>)</a:t>
            </a:r>
            <a:endParaRPr lang="en-US" b="1" u="sng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8300" y="1371600"/>
            <a:ext cx="6057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/>
              </a:rPr>
              <a:t>১.’রিং </a:t>
            </a:r>
            <a:r>
              <a:rPr lang="en-US" dirty="0" err="1" smtClean="0">
                <a:latin typeface="NikoshBAN"/>
              </a:rPr>
              <a:t>আউট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দি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ওল্ড,রিং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ইন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দি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নিউ</a:t>
            </a:r>
            <a:r>
              <a:rPr lang="en-US" dirty="0" smtClean="0">
                <a:latin typeface="NikoshBAN"/>
              </a:rPr>
              <a:t>…।’- </a:t>
            </a:r>
            <a:r>
              <a:rPr lang="en-US" dirty="0" err="1" smtClean="0">
                <a:latin typeface="NikoshBAN"/>
              </a:rPr>
              <a:t>এটি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কার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রচনা</a:t>
            </a:r>
            <a:r>
              <a:rPr lang="en-US" dirty="0" smtClean="0">
                <a:latin typeface="NikoshBAN"/>
              </a:rPr>
              <a:t>?</a:t>
            </a:r>
          </a:p>
          <a:p>
            <a:r>
              <a:rPr lang="en-US" dirty="0" smtClean="0">
                <a:latin typeface="NikoshBAN"/>
              </a:rPr>
              <a:t>২. ‘</a:t>
            </a:r>
            <a:r>
              <a:rPr lang="en-US" dirty="0" err="1" smtClean="0">
                <a:latin typeface="NikoshBAN"/>
              </a:rPr>
              <a:t>এসো,এসো,এসো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হে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বৈশাখ</a:t>
            </a:r>
            <a:r>
              <a:rPr lang="en-US" dirty="0" smtClean="0">
                <a:latin typeface="NikoshBAN"/>
              </a:rPr>
              <a:t>…।’- </a:t>
            </a:r>
            <a:r>
              <a:rPr lang="en-US" dirty="0" err="1" smtClean="0">
                <a:latin typeface="NikoshBAN"/>
              </a:rPr>
              <a:t>এটি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কার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রচনা</a:t>
            </a:r>
            <a:r>
              <a:rPr lang="en-US" dirty="0" smtClean="0">
                <a:latin typeface="NikoshBAN"/>
              </a:rPr>
              <a:t>? </a:t>
            </a:r>
          </a:p>
          <a:p>
            <a:r>
              <a:rPr lang="en-US" dirty="0" smtClean="0">
                <a:latin typeface="NikoshBAN"/>
              </a:rPr>
              <a:t>৩.‘আইন-ই-আকবরী’ </a:t>
            </a:r>
            <a:r>
              <a:rPr lang="en-US" dirty="0" err="1" smtClean="0">
                <a:latin typeface="NikoshBAN"/>
              </a:rPr>
              <a:t>গ্রন্থটির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রচয়িতা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কে</a:t>
            </a:r>
            <a:r>
              <a:rPr lang="en-US" dirty="0" smtClean="0">
                <a:latin typeface="NikoshBAN"/>
              </a:rPr>
              <a:t>?</a:t>
            </a:r>
          </a:p>
          <a:p>
            <a:r>
              <a:rPr lang="en-US" dirty="0" smtClean="0">
                <a:latin typeface="NikoshBAN"/>
              </a:rPr>
              <a:t>৪. </a:t>
            </a:r>
            <a:r>
              <a:rPr lang="en-US" dirty="0" err="1" smtClean="0">
                <a:latin typeface="NikoshBAN"/>
              </a:rPr>
              <a:t>নববর্ষ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উপলক্ষে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ব্যবসায়ী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মহলে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কোন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অনুষ্ঠান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পালিত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হয়</a:t>
            </a:r>
            <a:r>
              <a:rPr lang="en-US" dirty="0" smtClean="0">
                <a:latin typeface="NikoshBAN"/>
              </a:rPr>
              <a:t>?</a:t>
            </a:r>
          </a:p>
          <a:p>
            <a:r>
              <a:rPr lang="en-US" dirty="0" smtClean="0">
                <a:latin typeface="NikoshBAN"/>
              </a:rPr>
              <a:t>৫. </a:t>
            </a:r>
            <a:r>
              <a:rPr lang="en-US" dirty="0" err="1" smtClean="0">
                <a:latin typeface="NikoshBAN"/>
              </a:rPr>
              <a:t>কত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সালে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পাকিস্তান</a:t>
            </a:r>
            <a:r>
              <a:rPr lang="en-US" dirty="0" smtClean="0">
                <a:latin typeface="NikoshBAN"/>
              </a:rPr>
              <a:t>   </a:t>
            </a:r>
            <a:r>
              <a:rPr lang="en-US" dirty="0" err="1" smtClean="0">
                <a:latin typeface="NikoshBAN"/>
              </a:rPr>
              <a:t>সৃষ্টি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হয়েছে</a:t>
            </a:r>
            <a:r>
              <a:rPr lang="en-US" dirty="0" smtClean="0">
                <a:latin typeface="NikoshBAN"/>
              </a:rPr>
              <a:t>? </a:t>
            </a:r>
            <a:endParaRPr lang="en-US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8300" y="3886200"/>
            <a:ext cx="5143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/>
              </a:rPr>
              <a:t>উত্তরঃ</a:t>
            </a:r>
            <a:endParaRPr lang="en-US" dirty="0" smtClean="0">
              <a:latin typeface="NikoshBAN"/>
            </a:endParaRPr>
          </a:p>
          <a:p>
            <a:r>
              <a:rPr lang="en-US" dirty="0" smtClean="0">
                <a:latin typeface="NikoshBAN"/>
              </a:rPr>
              <a:t>১. </a:t>
            </a:r>
            <a:r>
              <a:rPr lang="en-US" dirty="0" err="1" smtClean="0">
                <a:latin typeface="NikoshBAN"/>
              </a:rPr>
              <a:t>টেনিসন</a:t>
            </a:r>
            <a:r>
              <a:rPr lang="en-US" dirty="0" smtClean="0">
                <a:latin typeface="NikoshBAN"/>
              </a:rPr>
              <a:t> ২. </a:t>
            </a:r>
            <a:r>
              <a:rPr lang="en-US" dirty="0" err="1" smtClean="0">
                <a:latin typeface="NikoshBAN"/>
              </a:rPr>
              <a:t>রবীন্দ্রনাথ</a:t>
            </a:r>
            <a:r>
              <a:rPr lang="en-US" dirty="0" smtClean="0">
                <a:latin typeface="NikoshBAN"/>
              </a:rPr>
              <a:t> ৩. </a:t>
            </a:r>
            <a:r>
              <a:rPr lang="en-US" dirty="0" err="1" smtClean="0">
                <a:latin typeface="NikoshBAN"/>
              </a:rPr>
              <a:t>আবুল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ফজল</a:t>
            </a:r>
            <a:r>
              <a:rPr lang="en-US" dirty="0" smtClean="0">
                <a:latin typeface="NikoshBAN"/>
              </a:rPr>
              <a:t> ৪. </a:t>
            </a:r>
            <a:r>
              <a:rPr lang="en-US" dirty="0" err="1" smtClean="0">
                <a:latin typeface="NikoshBAN"/>
              </a:rPr>
              <a:t>হালখাতা</a:t>
            </a:r>
            <a:r>
              <a:rPr lang="en-US" dirty="0" smtClean="0">
                <a:latin typeface="NikoshBAN"/>
              </a:rPr>
              <a:t> ৫. ১৯৪৭ </a:t>
            </a:r>
            <a:endParaRPr lang="en-US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335</Words>
  <Application>Microsoft Office PowerPoint</Application>
  <PresentationFormat>On-screen Show (4:3)</PresentationFormat>
  <Paragraphs>89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mihir ranjan barua</cp:lastModifiedBy>
  <cp:revision>42</cp:revision>
  <dcterms:created xsi:type="dcterms:W3CDTF">2006-08-16T00:00:00Z</dcterms:created>
  <dcterms:modified xsi:type="dcterms:W3CDTF">2019-12-05T20:38:25Z</dcterms:modified>
</cp:coreProperties>
</file>