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240" y="48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1A9DC-9C79-4415-AB4B-93D53427734E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3B1A94-212D-4ABD-B4D3-C353D38D671C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ধান</a:t>
          </a:r>
          <a:r>
            <a:rPr lang="bn-IN" dirty="0" smtClean="0"/>
            <a:t> </a:t>
          </a:r>
          <a:endParaRPr lang="en-US" dirty="0"/>
        </a:p>
      </dgm:t>
    </dgm:pt>
    <dgm:pt modelId="{0FCA0C29-FA1A-4EBC-9530-04F7FD90E43C}" type="parTrans" cxnId="{CA259745-644B-4D50-8F93-BF07EC2D94AC}">
      <dgm:prSet/>
      <dgm:spPr/>
      <dgm:t>
        <a:bodyPr/>
        <a:lstStyle/>
        <a:p>
          <a:endParaRPr lang="en-US"/>
        </a:p>
      </dgm:t>
    </dgm:pt>
    <dgm:pt modelId="{82BBA820-6144-4263-A56B-DBA770C40B81}" type="sibTrans" cxnId="{CA259745-644B-4D50-8F93-BF07EC2D94AC}">
      <dgm:prSet/>
      <dgm:spPr/>
      <dgm:t>
        <a:bodyPr/>
        <a:lstStyle/>
        <a:p>
          <a:endParaRPr lang="en-US"/>
        </a:p>
      </dgm:t>
    </dgm:pt>
    <dgm:pt modelId="{C54F0226-4323-41D7-95EB-66C098F00698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খাল</a:t>
          </a:r>
          <a:r>
            <a:rPr lang="bn-IN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F228574-E7A2-4B20-808D-9BBC8BB8900A}" type="parTrans" cxnId="{322D436A-E569-49FC-9845-8428EA9A5815}">
      <dgm:prSet/>
      <dgm:spPr/>
      <dgm:t>
        <a:bodyPr/>
        <a:lstStyle/>
        <a:p>
          <a:endParaRPr lang="en-US"/>
        </a:p>
      </dgm:t>
    </dgm:pt>
    <dgm:pt modelId="{DF35FB3D-1020-4F1E-A464-E8D27F823392}" type="sibTrans" cxnId="{322D436A-E569-49FC-9845-8428EA9A5815}">
      <dgm:prSet/>
      <dgm:spPr/>
      <dgm:t>
        <a:bodyPr/>
        <a:lstStyle/>
        <a:p>
          <a:endParaRPr lang="en-US"/>
        </a:p>
      </dgm:t>
    </dgm:pt>
    <dgm:pt modelId="{CD07A538-2D0A-43CA-814C-4C863CDFB3FB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নদী</a:t>
          </a:r>
          <a:r>
            <a:rPr lang="bn-IN" dirty="0" smtClean="0"/>
            <a:t> </a:t>
          </a:r>
          <a:endParaRPr lang="en-US" dirty="0"/>
        </a:p>
      </dgm:t>
    </dgm:pt>
    <dgm:pt modelId="{D542FD7F-B712-438F-B6AA-78E01BAD2283}" type="parTrans" cxnId="{C5CEE9AE-E298-4812-8B91-F4C9DA3E715F}">
      <dgm:prSet/>
      <dgm:spPr/>
      <dgm:t>
        <a:bodyPr/>
        <a:lstStyle/>
        <a:p>
          <a:endParaRPr lang="en-US"/>
        </a:p>
      </dgm:t>
    </dgm:pt>
    <dgm:pt modelId="{5652BDEE-ABAA-4D40-BE9D-F604489C5BC5}" type="sibTrans" cxnId="{C5CEE9AE-E298-4812-8B91-F4C9DA3E715F}">
      <dgm:prSet/>
      <dgm:spPr/>
      <dgm:t>
        <a:bodyPr/>
        <a:lstStyle/>
        <a:p>
          <a:endParaRPr lang="en-US"/>
        </a:p>
      </dgm:t>
    </dgm:pt>
    <dgm:pt modelId="{3D4147D7-8AD3-4B1B-A69A-F3933F46B881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পুকুর</a:t>
          </a:r>
          <a:r>
            <a:rPr lang="bn-IN" dirty="0" smtClean="0"/>
            <a:t> </a:t>
          </a:r>
          <a:endParaRPr lang="en-US" dirty="0"/>
        </a:p>
      </dgm:t>
    </dgm:pt>
    <dgm:pt modelId="{84859B92-FE8F-47E5-99BE-10193B643BAC}" type="parTrans" cxnId="{F9110135-835B-4686-A87A-FF502BDF953E}">
      <dgm:prSet/>
      <dgm:spPr/>
      <dgm:t>
        <a:bodyPr/>
        <a:lstStyle/>
        <a:p>
          <a:endParaRPr lang="en-US"/>
        </a:p>
      </dgm:t>
    </dgm:pt>
    <dgm:pt modelId="{B54D5064-C4F0-4C32-914A-BF93E5474D51}" type="sibTrans" cxnId="{F9110135-835B-4686-A87A-FF502BDF953E}">
      <dgm:prSet/>
      <dgm:spPr/>
      <dgm:t>
        <a:bodyPr/>
        <a:lstStyle/>
        <a:p>
          <a:endParaRPr lang="en-US"/>
        </a:p>
      </dgm:t>
    </dgm:pt>
    <dgm:pt modelId="{7BD4DFEA-97A9-4ED5-8A62-66C92935D61E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বিল</a:t>
          </a:r>
          <a:r>
            <a:rPr lang="bn-IN" dirty="0" smtClean="0"/>
            <a:t> </a:t>
          </a:r>
          <a:endParaRPr lang="en-US" dirty="0"/>
        </a:p>
      </dgm:t>
    </dgm:pt>
    <dgm:pt modelId="{08161261-D927-494D-886E-81DF196E4E16}" type="parTrans" cxnId="{744D3165-2F00-49B7-B1E7-38F75D007BA2}">
      <dgm:prSet/>
      <dgm:spPr/>
      <dgm:t>
        <a:bodyPr/>
        <a:lstStyle/>
        <a:p>
          <a:endParaRPr lang="en-US"/>
        </a:p>
      </dgm:t>
    </dgm:pt>
    <dgm:pt modelId="{F57DC3AE-A246-4953-9060-B2BC11CAD604}" type="sibTrans" cxnId="{744D3165-2F00-49B7-B1E7-38F75D007BA2}">
      <dgm:prSet/>
      <dgm:spPr/>
      <dgm:t>
        <a:bodyPr/>
        <a:lstStyle/>
        <a:p>
          <a:endParaRPr lang="en-US"/>
        </a:p>
      </dgm:t>
    </dgm:pt>
    <dgm:pt modelId="{A4770041-B3DA-44FF-9B1F-A666F03AD8B2}" type="pres">
      <dgm:prSet presAssocID="{44B1A9DC-9C79-4415-AB4B-93D53427734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0A64C7-7666-4304-8262-DFC25968EC66}" type="pres">
      <dgm:prSet presAssocID="{303B1A94-212D-4ABD-B4D3-C353D38D671C}" presName="centerShape" presStyleLbl="node0" presStyleIdx="0" presStyleCnt="1" custScaleX="110917" custScaleY="116249"/>
      <dgm:spPr/>
      <dgm:t>
        <a:bodyPr/>
        <a:lstStyle/>
        <a:p>
          <a:endParaRPr lang="en-US"/>
        </a:p>
      </dgm:t>
    </dgm:pt>
    <dgm:pt modelId="{E762ACE6-C3AF-4665-9E2F-BF7FAAB0E56D}" type="pres">
      <dgm:prSet presAssocID="{C54F0226-4323-41D7-95EB-66C098F00698}" presName="node" presStyleLbl="node1" presStyleIdx="0" presStyleCnt="4" custScaleX="169905" custScaleY="121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F082E-BE89-4E09-99C7-A5A39F05DF01}" type="pres">
      <dgm:prSet presAssocID="{C54F0226-4323-41D7-95EB-66C098F00698}" presName="dummy" presStyleCnt="0"/>
      <dgm:spPr/>
    </dgm:pt>
    <dgm:pt modelId="{42291999-2645-4D9C-BDED-0C77A4D3A5C2}" type="pres">
      <dgm:prSet presAssocID="{DF35FB3D-1020-4F1E-A464-E8D27F82339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A8F0E4B-2C79-4F58-B7A1-BE5AA3BD8695}" type="pres">
      <dgm:prSet presAssocID="{CD07A538-2D0A-43CA-814C-4C863CDFB3FB}" presName="node" presStyleLbl="node1" presStyleIdx="1" presStyleCnt="4" custScaleX="167639" custScaleY="138889" custRadScaleRad="116115" custRadScaleInc="-8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987C5-4F4F-4553-971C-4626D2A24BDD}" type="pres">
      <dgm:prSet presAssocID="{CD07A538-2D0A-43CA-814C-4C863CDFB3FB}" presName="dummy" presStyleCnt="0"/>
      <dgm:spPr/>
    </dgm:pt>
    <dgm:pt modelId="{17BC7230-550E-4F0A-9CEF-6E731660B1CE}" type="pres">
      <dgm:prSet presAssocID="{5652BDEE-ABAA-4D40-BE9D-F604489C5BC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6CBDA01-78FB-4305-B6A2-2249C912F71D}" type="pres">
      <dgm:prSet presAssocID="{7BD4DFEA-97A9-4ED5-8A62-66C92935D61E}" presName="node" presStyleLbl="node1" presStyleIdx="2" presStyleCnt="4" custScaleX="180874" custScaleY="141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812E0-F9F0-4431-9963-2B947E9D9785}" type="pres">
      <dgm:prSet presAssocID="{7BD4DFEA-97A9-4ED5-8A62-66C92935D61E}" presName="dummy" presStyleCnt="0"/>
      <dgm:spPr/>
    </dgm:pt>
    <dgm:pt modelId="{BB262A0C-CF48-4FAE-AE1A-E1E5E568F126}" type="pres">
      <dgm:prSet presAssocID="{F57DC3AE-A246-4953-9060-B2BC11CAD60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FF8F8B0-61E8-483D-BCA5-C78A64B24283}" type="pres">
      <dgm:prSet presAssocID="{3D4147D7-8AD3-4B1B-A69A-F3933F46B881}" presName="node" presStyleLbl="node1" presStyleIdx="3" presStyleCnt="4" custScaleX="167370" custScaleY="150207" custRadScaleRad="110694" custRadScaleInc="4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55B5E-F5EB-4A77-AC73-572A1089783F}" type="pres">
      <dgm:prSet presAssocID="{3D4147D7-8AD3-4B1B-A69A-F3933F46B881}" presName="dummy" presStyleCnt="0"/>
      <dgm:spPr/>
    </dgm:pt>
    <dgm:pt modelId="{CF80C0E0-0718-49E1-B8B1-8F500D34C502}" type="pres">
      <dgm:prSet presAssocID="{B54D5064-C4F0-4C32-914A-BF93E5474D51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06931ED-2392-4BFF-9358-4CA86EA6F8AF}" type="presOf" srcId="{3D4147D7-8AD3-4B1B-A69A-F3933F46B881}" destId="{9FF8F8B0-61E8-483D-BCA5-C78A64B24283}" srcOrd="0" destOrd="0" presId="urn:microsoft.com/office/officeart/2005/8/layout/radial6"/>
    <dgm:cxn modelId="{1811FCF6-B665-47CA-8A36-343EF71206E4}" type="presOf" srcId="{B54D5064-C4F0-4C32-914A-BF93E5474D51}" destId="{CF80C0E0-0718-49E1-B8B1-8F500D34C502}" srcOrd="0" destOrd="0" presId="urn:microsoft.com/office/officeart/2005/8/layout/radial6"/>
    <dgm:cxn modelId="{322D436A-E569-49FC-9845-8428EA9A5815}" srcId="{303B1A94-212D-4ABD-B4D3-C353D38D671C}" destId="{C54F0226-4323-41D7-95EB-66C098F00698}" srcOrd="0" destOrd="0" parTransId="{1F228574-E7A2-4B20-808D-9BBC8BB8900A}" sibTransId="{DF35FB3D-1020-4F1E-A464-E8D27F823392}"/>
    <dgm:cxn modelId="{40FE2FA0-B57D-464E-9406-217C7D00F7FB}" type="presOf" srcId="{7BD4DFEA-97A9-4ED5-8A62-66C92935D61E}" destId="{B6CBDA01-78FB-4305-B6A2-2249C912F71D}" srcOrd="0" destOrd="0" presId="urn:microsoft.com/office/officeart/2005/8/layout/radial6"/>
    <dgm:cxn modelId="{F9110135-835B-4686-A87A-FF502BDF953E}" srcId="{303B1A94-212D-4ABD-B4D3-C353D38D671C}" destId="{3D4147D7-8AD3-4B1B-A69A-F3933F46B881}" srcOrd="3" destOrd="0" parTransId="{84859B92-FE8F-47E5-99BE-10193B643BAC}" sibTransId="{B54D5064-C4F0-4C32-914A-BF93E5474D51}"/>
    <dgm:cxn modelId="{CA259745-644B-4D50-8F93-BF07EC2D94AC}" srcId="{44B1A9DC-9C79-4415-AB4B-93D53427734E}" destId="{303B1A94-212D-4ABD-B4D3-C353D38D671C}" srcOrd="0" destOrd="0" parTransId="{0FCA0C29-FA1A-4EBC-9530-04F7FD90E43C}" sibTransId="{82BBA820-6144-4263-A56B-DBA770C40B81}"/>
    <dgm:cxn modelId="{0A3574CE-49A7-4E99-A493-22FEC089FD6F}" type="presOf" srcId="{CD07A538-2D0A-43CA-814C-4C863CDFB3FB}" destId="{DA8F0E4B-2C79-4F58-B7A1-BE5AA3BD8695}" srcOrd="0" destOrd="0" presId="urn:microsoft.com/office/officeart/2005/8/layout/radial6"/>
    <dgm:cxn modelId="{001FAC70-4B49-4389-8268-118E3514D673}" type="presOf" srcId="{44B1A9DC-9C79-4415-AB4B-93D53427734E}" destId="{A4770041-B3DA-44FF-9B1F-A666F03AD8B2}" srcOrd="0" destOrd="0" presId="urn:microsoft.com/office/officeart/2005/8/layout/radial6"/>
    <dgm:cxn modelId="{D9BD47F2-1C4D-4E0C-99E6-2FB1FC6119B2}" type="presOf" srcId="{303B1A94-212D-4ABD-B4D3-C353D38D671C}" destId="{1A0A64C7-7666-4304-8262-DFC25968EC66}" srcOrd="0" destOrd="0" presId="urn:microsoft.com/office/officeart/2005/8/layout/radial6"/>
    <dgm:cxn modelId="{744D3165-2F00-49B7-B1E7-38F75D007BA2}" srcId="{303B1A94-212D-4ABD-B4D3-C353D38D671C}" destId="{7BD4DFEA-97A9-4ED5-8A62-66C92935D61E}" srcOrd="2" destOrd="0" parTransId="{08161261-D927-494D-886E-81DF196E4E16}" sibTransId="{F57DC3AE-A246-4953-9060-B2BC11CAD604}"/>
    <dgm:cxn modelId="{A3765225-1BC3-46D4-BB95-075BFDE56CE3}" type="presOf" srcId="{C54F0226-4323-41D7-95EB-66C098F00698}" destId="{E762ACE6-C3AF-4665-9E2F-BF7FAAB0E56D}" srcOrd="0" destOrd="0" presId="urn:microsoft.com/office/officeart/2005/8/layout/radial6"/>
    <dgm:cxn modelId="{C5CEE9AE-E298-4812-8B91-F4C9DA3E715F}" srcId="{303B1A94-212D-4ABD-B4D3-C353D38D671C}" destId="{CD07A538-2D0A-43CA-814C-4C863CDFB3FB}" srcOrd="1" destOrd="0" parTransId="{D542FD7F-B712-438F-B6AA-78E01BAD2283}" sibTransId="{5652BDEE-ABAA-4D40-BE9D-F604489C5BC5}"/>
    <dgm:cxn modelId="{E1A594B3-7CD1-47E5-AFA7-BD4CC47DA0EF}" type="presOf" srcId="{DF35FB3D-1020-4F1E-A464-E8D27F823392}" destId="{42291999-2645-4D9C-BDED-0C77A4D3A5C2}" srcOrd="0" destOrd="0" presId="urn:microsoft.com/office/officeart/2005/8/layout/radial6"/>
    <dgm:cxn modelId="{46DACB7F-7449-4159-A059-438AC6DDB7CF}" type="presOf" srcId="{5652BDEE-ABAA-4D40-BE9D-F604489C5BC5}" destId="{17BC7230-550E-4F0A-9CEF-6E731660B1CE}" srcOrd="0" destOrd="0" presId="urn:microsoft.com/office/officeart/2005/8/layout/radial6"/>
    <dgm:cxn modelId="{3763A036-3DE9-4B1F-B6ED-899FDA1B632F}" type="presOf" srcId="{F57DC3AE-A246-4953-9060-B2BC11CAD604}" destId="{BB262A0C-CF48-4FAE-AE1A-E1E5E568F126}" srcOrd="0" destOrd="0" presId="urn:microsoft.com/office/officeart/2005/8/layout/radial6"/>
    <dgm:cxn modelId="{134B74B3-8DB2-4694-901D-EC6E9301C7B0}" type="presParOf" srcId="{A4770041-B3DA-44FF-9B1F-A666F03AD8B2}" destId="{1A0A64C7-7666-4304-8262-DFC25968EC66}" srcOrd="0" destOrd="0" presId="urn:microsoft.com/office/officeart/2005/8/layout/radial6"/>
    <dgm:cxn modelId="{4BBB58D0-1582-4C20-B857-D5D1990A4321}" type="presParOf" srcId="{A4770041-B3DA-44FF-9B1F-A666F03AD8B2}" destId="{E762ACE6-C3AF-4665-9E2F-BF7FAAB0E56D}" srcOrd="1" destOrd="0" presId="urn:microsoft.com/office/officeart/2005/8/layout/radial6"/>
    <dgm:cxn modelId="{85AA0FCA-8042-4BDC-9D53-C499C18D05C3}" type="presParOf" srcId="{A4770041-B3DA-44FF-9B1F-A666F03AD8B2}" destId="{79CF082E-BE89-4E09-99C7-A5A39F05DF01}" srcOrd="2" destOrd="0" presId="urn:microsoft.com/office/officeart/2005/8/layout/radial6"/>
    <dgm:cxn modelId="{59CECAA1-65F9-43BC-A87E-7FAA8B6C0812}" type="presParOf" srcId="{A4770041-B3DA-44FF-9B1F-A666F03AD8B2}" destId="{42291999-2645-4D9C-BDED-0C77A4D3A5C2}" srcOrd="3" destOrd="0" presId="urn:microsoft.com/office/officeart/2005/8/layout/radial6"/>
    <dgm:cxn modelId="{353E0433-E373-4E52-BCE3-4E992A81F910}" type="presParOf" srcId="{A4770041-B3DA-44FF-9B1F-A666F03AD8B2}" destId="{DA8F0E4B-2C79-4F58-B7A1-BE5AA3BD8695}" srcOrd="4" destOrd="0" presId="urn:microsoft.com/office/officeart/2005/8/layout/radial6"/>
    <dgm:cxn modelId="{941EDB51-C867-4725-8FF5-CC93A7135E2F}" type="presParOf" srcId="{A4770041-B3DA-44FF-9B1F-A666F03AD8B2}" destId="{9B4987C5-4F4F-4553-971C-4626D2A24BDD}" srcOrd="5" destOrd="0" presId="urn:microsoft.com/office/officeart/2005/8/layout/radial6"/>
    <dgm:cxn modelId="{67ABB535-EE7B-4899-89DC-D37E34EBBCB6}" type="presParOf" srcId="{A4770041-B3DA-44FF-9B1F-A666F03AD8B2}" destId="{17BC7230-550E-4F0A-9CEF-6E731660B1CE}" srcOrd="6" destOrd="0" presId="urn:microsoft.com/office/officeart/2005/8/layout/radial6"/>
    <dgm:cxn modelId="{267D0FAC-9657-4BFD-8763-57BF6CB687DF}" type="presParOf" srcId="{A4770041-B3DA-44FF-9B1F-A666F03AD8B2}" destId="{B6CBDA01-78FB-4305-B6A2-2249C912F71D}" srcOrd="7" destOrd="0" presId="urn:microsoft.com/office/officeart/2005/8/layout/radial6"/>
    <dgm:cxn modelId="{26AB5592-63CE-4075-AC91-ADE7424A79B0}" type="presParOf" srcId="{A4770041-B3DA-44FF-9B1F-A666F03AD8B2}" destId="{708812E0-F9F0-4431-9963-2B947E9D9785}" srcOrd="8" destOrd="0" presId="urn:microsoft.com/office/officeart/2005/8/layout/radial6"/>
    <dgm:cxn modelId="{15E6D569-DA81-4C79-A743-BD09FA9E30FA}" type="presParOf" srcId="{A4770041-B3DA-44FF-9B1F-A666F03AD8B2}" destId="{BB262A0C-CF48-4FAE-AE1A-E1E5E568F126}" srcOrd="9" destOrd="0" presId="urn:microsoft.com/office/officeart/2005/8/layout/radial6"/>
    <dgm:cxn modelId="{11857B85-8510-4D93-9351-72A5DA18147D}" type="presParOf" srcId="{A4770041-B3DA-44FF-9B1F-A666F03AD8B2}" destId="{9FF8F8B0-61E8-483D-BCA5-C78A64B24283}" srcOrd="10" destOrd="0" presId="urn:microsoft.com/office/officeart/2005/8/layout/radial6"/>
    <dgm:cxn modelId="{B9AECB92-153B-44FC-A228-EC7F7E4AF8D1}" type="presParOf" srcId="{A4770041-B3DA-44FF-9B1F-A666F03AD8B2}" destId="{B7C55B5E-F5EB-4A77-AC73-572A1089783F}" srcOrd="11" destOrd="0" presId="urn:microsoft.com/office/officeart/2005/8/layout/radial6"/>
    <dgm:cxn modelId="{F781C315-3605-406F-ADDF-2C666F27D0E4}" type="presParOf" srcId="{A4770041-B3DA-44FF-9B1F-A666F03AD8B2}" destId="{CF80C0E0-0718-49E1-B8B1-8F500D34C50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0C0E0-0718-49E1-B8B1-8F500D34C502}">
      <dsp:nvSpPr>
        <dsp:cNvPr id="0" name=""/>
        <dsp:cNvSpPr/>
      </dsp:nvSpPr>
      <dsp:spPr>
        <a:xfrm>
          <a:off x="1290201" y="606004"/>
          <a:ext cx="4630568" cy="4630568"/>
        </a:xfrm>
        <a:prstGeom prst="blockArc">
          <a:avLst>
            <a:gd name="adj1" fmla="val 10878253"/>
            <a:gd name="adj2" fmla="val 16567965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62A0C-CF48-4FAE-AE1A-E1E5E568F126}">
      <dsp:nvSpPr>
        <dsp:cNvPr id="0" name=""/>
        <dsp:cNvSpPr/>
      </dsp:nvSpPr>
      <dsp:spPr>
        <a:xfrm>
          <a:off x="1289460" y="631969"/>
          <a:ext cx="4630568" cy="4630568"/>
        </a:xfrm>
        <a:prstGeom prst="blockArc">
          <a:avLst>
            <a:gd name="adj1" fmla="val 5030903"/>
            <a:gd name="adj2" fmla="val 10917738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C7230-550E-4F0A-9CEF-6E731660B1CE}">
      <dsp:nvSpPr>
        <dsp:cNvPr id="0" name=""/>
        <dsp:cNvSpPr/>
      </dsp:nvSpPr>
      <dsp:spPr>
        <a:xfrm>
          <a:off x="1873618" y="644925"/>
          <a:ext cx="4630568" cy="4630568"/>
        </a:xfrm>
        <a:prstGeom prst="blockArc">
          <a:avLst>
            <a:gd name="adj1" fmla="val 21383752"/>
            <a:gd name="adj2" fmla="val 5921563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91999-2645-4D9C-BDED-0C77A4D3A5C2}">
      <dsp:nvSpPr>
        <dsp:cNvPr id="0" name=""/>
        <dsp:cNvSpPr/>
      </dsp:nvSpPr>
      <dsp:spPr>
        <a:xfrm>
          <a:off x="1870961" y="593373"/>
          <a:ext cx="4630568" cy="4630568"/>
        </a:xfrm>
        <a:prstGeom prst="blockArc">
          <a:avLst>
            <a:gd name="adj1" fmla="val 15682522"/>
            <a:gd name="adj2" fmla="val 21462221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A64C7-7666-4304-8262-DFC25968EC66}">
      <dsp:nvSpPr>
        <dsp:cNvPr id="0" name=""/>
        <dsp:cNvSpPr/>
      </dsp:nvSpPr>
      <dsp:spPr>
        <a:xfrm>
          <a:off x="2665423" y="1695752"/>
          <a:ext cx="2363347" cy="24769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ধান</a:t>
          </a:r>
          <a:r>
            <a:rPr lang="bn-IN" sz="6500" kern="1200" dirty="0" smtClean="0"/>
            <a:t> </a:t>
          </a:r>
          <a:endParaRPr lang="en-US" sz="6500" kern="1200" dirty="0"/>
        </a:p>
      </dsp:txBody>
      <dsp:txXfrm>
        <a:off x="3011527" y="2058494"/>
        <a:ext cx="1671139" cy="1751474"/>
      </dsp:txXfrm>
    </dsp:sp>
    <dsp:sp modelId="{E762ACE6-C3AF-4665-9E2F-BF7FAAB0E56D}">
      <dsp:nvSpPr>
        <dsp:cNvPr id="0" name=""/>
        <dsp:cNvSpPr/>
      </dsp:nvSpPr>
      <dsp:spPr>
        <a:xfrm>
          <a:off x="2580018" y="-234512"/>
          <a:ext cx="2534157" cy="181430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1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খাল</a:t>
          </a:r>
          <a:r>
            <a:rPr lang="bn-IN" sz="51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5100" kern="1200" dirty="0">
            <a:latin typeface="NikoshBAN" pitchFamily="2" charset="0"/>
            <a:cs typeface="NikoshBAN" pitchFamily="2" charset="0"/>
          </a:endParaRPr>
        </a:p>
      </dsp:txBody>
      <dsp:txXfrm>
        <a:off x="2951137" y="31187"/>
        <a:ext cx="1791919" cy="1282910"/>
      </dsp:txXfrm>
    </dsp:sp>
    <dsp:sp modelId="{DA8F0E4B-2C79-4F58-B7A1-BE5AA3BD8695}">
      <dsp:nvSpPr>
        <dsp:cNvPr id="0" name=""/>
        <dsp:cNvSpPr/>
      </dsp:nvSpPr>
      <dsp:spPr>
        <a:xfrm>
          <a:off x="5195839" y="1782266"/>
          <a:ext cx="2500360" cy="207154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1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নদী</a:t>
          </a:r>
          <a:r>
            <a:rPr lang="bn-IN" sz="5100" kern="1200" dirty="0" smtClean="0"/>
            <a:t> </a:t>
          </a:r>
          <a:endParaRPr lang="en-US" sz="5100" kern="1200" dirty="0"/>
        </a:p>
      </dsp:txBody>
      <dsp:txXfrm>
        <a:off x="5562008" y="2085637"/>
        <a:ext cx="1768022" cy="1464807"/>
      </dsp:txXfrm>
    </dsp:sp>
    <dsp:sp modelId="{B6CBDA01-78FB-4305-B6A2-2249C912F71D}">
      <dsp:nvSpPr>
        <dsp:cNvPr id="0" name=""/>
        <dsp:cNvSpPr/>
      </dsp:nvSpPr>
      <dsp:spPr>
        <a:xfrm>
          <a:off x="2498215" y="4137331"/>
          <a:ext cx="2697762" cy="211698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1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বিল</a:t>
          </a:r>
          <a:r>
            <a:rPr lang="bn-IN" sz="5100" kern="1200" dirty="0" smtClean="0"/>
            <a:t> </a:t>
          </a:r>
          <a:endParaRPr lang="en-US" sz="5100" kern="1200" dirty="0"/>
        </a:p>
      </dsp:txBody>
      <dsp:txXfrm>
        <a:off x="2893293" y="4447356"/>
        <a:ext cx="1907606" cy="1496931"/>
      </dsp:txXfrm>
    </dsp:sp>
    <dsp:sp modelId="{9FF8F8B0-61E8-483D-BCA5-C78A64B24283}">
      <dsp:nvSpPr>
        <dsp:cNvPr id="0" name=""/>
        <dsp:cNvSpPr/>
      </dsp:nvSpPr>
      <dsp:spPr>
        <a:xfrm>
          <a:off x="96307" y="1749633"/>
          <a:ext cx="2496347" cy="224035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1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পুকুর</a:t>
          </a:r>
          <a:r>
            <a:rPr lang="bn-IN" sz="5100" kern="1200" dirty="0" smtClean="0"/>
            <a:t> </a:t>
          </a:r>
          <a:endParaRPr lang="en-US" sz="5100" kern="1200" dirty="0"/>
        </a:p>
      </dsp:txBody>
      <dsp:txXfrm>
        <a:off x="461889" y="2077726"/>
        <a:ext cx="1765183" cy="1584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6400800" cy="4800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7900" y="257175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মাল্টিমিডিয়া ক্লাশে স্বাগতম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3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72110" y="5662612"/>
            <a:ext cx="3485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সেচ কি?</a:t>
            </a:r>
            <a:r>
              <a:rPr 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713" y="1981200"/>
            <a:ext cx="4604657" cy="3576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609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38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50986528"/>
              </p:ext>
            </p:extLst>
          </p:nvPr>
        </p:nvGraphicFramePr>
        <p:xfrm>
          <a:off x="1600200" y="381000"/>
          <a:ext cx="7696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762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সেচের উৎস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5949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0A64C7-7666-4304-8262-DFC25968E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1A0A64C7-7666-4304-8262-DFC25968EC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62ACE6-C3AF-4665-9E2F-BF7FAAB0E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E762ACE6-C3AF-4665-9E2F-BF7FAAB0E5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291999-2645-4D9C-BDED-0C77A4D3A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42291999-2645-4D9C-BDED-0C77A4D3A5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8F0E4B-2C79-4F58-B7A1-BE5AA3BD8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DA8F0E4B-2C79-4F58-B7A1-BE5AA3BD8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BC7230-550E-4F0A-9CEF-6E731660B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17BC7230-550E-4F0A-9CEF-6E731660B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CBDA01-78FB-4305-B6A2-2249C912F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B6CBDA01-78FB-4305-B6A2-2249C912F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262A0C-CF48-4FAE-AE1A-E1E5E568F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BB262A0C-CF48-4FAE-AE1A-E1E5E568F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F8F8B0-61E8-483D-BCA5-C78A64B24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9FF8F8B0-61E8-483D-BCA5-C78A64B242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80C0E0-0718-49E1-B8B1-8F500D34C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CF80C0E0-0718-49E1-B8B1-8F500D34C5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514" y="0"/>
            <a:ext cx="11430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76" y="1104900"/>
            <a:ext cx="7123176" cy="438349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1752600" y="3810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চিত্রে কি দেখছ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5791200"/>
            <a:ext cx="6909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ভূ গর্ভস্থ পানি সেচ দেওয়া হচ্ছে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51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192" y="15240"/>
            <a:ext cx="11430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21596" r="13274" b="25669"/>
          <a:stretch/>
        </p:blipFill>
        <p:spPr>
          <a:xfrm>
            <a:off x="4155567" y="1371600"/>
            <a:ext cx="2917369" cy="184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495800" y="57626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962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ফসলের জমিতে প্রয়োজনের তুলনায়  অতিরিক্ত পানি হলে কি করা উচিত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37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192" y="15240"/>
            <a:ext cx="11430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8"/>
          <a:stretch/>
        </p:blipFill>
        <p:spPr>
          <a:xfrm>
            <a:off x="4191000" y="2057400"/>
            <a:ext cx="2438400" cy="24612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322" y="304800"/>
            <a:ext cx="2721429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87" y="3796766"/>
            <a:ext cx="2778874" cy="19849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7" b="9910"/>
          <a:stretch/>
        </p:blipFill>
        <p:spPr>
          <a:xfrm>
            <a:off x="1003465" y="304800"/>
            <a:ext cx="2971337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77" y="3810000"/>
            <a:ext cx="2962412" cy="1971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2514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নদী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2699266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নলকূপ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26795" y="6082784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bn-IN" sz="2800" dirty="0" smtClean="0"/>
              <a:t>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6267450"/>
            <a:ext cx="2233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হাওর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86" y="304800"/>
            <a:ext cx="2721429" cy="1905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7" b="9910"/>
          <a:stretch/>
        </p:blipFill>
        <p:spPr>
          <a:xfrm>
            <a:off x="985529" y="304800"/>
            <a:ext cx="2971337" cy="1905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1440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192" y="15240"/>
            <a:ext cx="11430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981200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/>
              <a:buChar char="F"/>
            </a:pPr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ভূ-পৃষ্ঠস্থ </a:t>
            </a:r>
            <a:r>
              <a:rPr lang="bn-IN" sz="36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পানির উৎসগুলো ক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ী</a:t>
            </a:r>
            <a:r>
              <a:rPr lang="bn-IN" sz="36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ক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ী</a:t>
            </a:r>
            <a:r>
              <a:rPr lang="bn-IN" sz="36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? </a:t>
            </a:r>
            <a:endParaRPr lang="bn-IN" sz="3600" dirty="0" smtClean="0">
              <a:ln>
                <a:solidFill>
                  <a:srgbClr val="00206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>
              <a:buFont typeface="Wingdings"/>
              <a:buChar char="F"/>
            </a:pPr>
            <a:endParaRPr lang="en-US" sz="3600" dirty="0">
              <a:ln>
                <a:solidFill>
                  <a:srgbClr val="00206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/>
              <a:buChar char="F"/>
            </a:pPr>
            <a:r>
              <a:rPr lang="bn-IN" sz="3600" b="1" dirty="0" smtClean="0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ভূ-গর্ভস্থ </a:t>
            </a:r>
            <a:r>
              <a:rPr lang="bn-IN" sz="3600" b="1" dirty="0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পানির উৎসগুলো ক</a:t>
            </a:r>
            <a:r>
              <a:rPr lang="en-US" sz="3600" b="1" dirty="0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ী</a:t>
            </a:r>
            <a:r>
              <a:rPr lang="bn-IN" sz="3600" b="1" dirty="0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ক</a:t>
            </a:r>
            <a:r>
              <a:rPr lang="en-US" sz="3600" b="1" dirty="0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ী</a:t>
            </a:r>
            <a:r>
              <a:rPr lang="bn-IN" sz="3600" b="1" dirty="0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? </a:t>
            </a:r>
            <a:endParaRPr lang="bn-IN" sz="3600" b="1" dirty="0" smtClean="0">
              <a:ln>
                <a:solidFill>
                  <a:srgbClr val="0070C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>
              <a:buFont typeface="Wingdings"/>
              <a:buChar char="F"/>
            </a:pPr>
            <a:endParaRPr lang="en-US" sz="3600" b="1" dirty="0">
              <a:ln>
                <a:solidFill>
                  <a:srgbClr val="0070C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bn-IN" sz="3600" b="1" dirty="0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সেচের পানির উৎস কত প্রকার ও ক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ী</a:t>
            </a:r>
            <a:r>
              <a:rPr lang="bn-IN" sz="3600" b="1" dirty="0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ক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ী</a:t>
            </a:r>
            <a:r>
              <a:rPr lang="bn-IN" sz="3600" b="1" dirty="0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? </a:t>
            </a:r>
            <a:endParaRPr lang="en-US" sz="3600" b="1" dirty="0">
              <a:ln>
                <a:solidFill>
                  <a:srgbClr val="7030A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4769" y="609600"/>
            <a:ext cx="1584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8841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5240"/>
            <a:ext cx="11430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r="33375" b="59207"/>
          <a:stretch/>
        </p:blipFill>
        <p:spPr>
          <a:xfrm>
            <a:off x="2928692" y="1905000"/>
            <a:ext cx="5572615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86000" y="533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72440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জমিতে পানি সেচ দিয়ে ফসল উৎপাদন করলে উৎপাদন কেন বেশি হয় লিখে আনবে।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26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192" y="15240"/>
            <a:ext cx="11430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8"/>
          <a:stretch/>
        </p:blipFill>
        <p:spPr>
          <a:xfrm>
            <a:off x="152400" y="152400"/>
            <a:ext cx="11125199" cy="655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" y="152400"/>
            <a:ext cx="449580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2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381003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3012" y="3705004"/>
            <a:ext cx="4471988" cy="2569934"/>
          </a:xfrm>
          <a:prstGeom prst="rect">
            <a:avLst/>
          </a:prstGeom>
          <a:noFill/>
        </p:spPr>
        <p:txBody>
          <a:bodyPr wrap="square" lIns="91440" tIns="0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নাজিম উদ্দিন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(কৃষি) 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লতিফগঞ্জ ফাযিল মাদরাসা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ফরিদ্গঞ্জ,চাঁদপুর । 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০১৭৫১৮৮১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838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3466476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ষষ্ঠ শ্রেণী 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 শিক্ষা </a:t>
            </a:r>
          </a:p>
          <a:p>
            <a:pPr lvl="1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তিন </a:t>
            </a:r>
          </a:p>
          <a:p>
            <a:pPr lvl="1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 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৫০মিনিট </a:t>
            </a:r>
          </a:p>
          <a:p>
            <a:pPr lvl="1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২২/০৯/২০১৯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SC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2895" y="1027332"/>
            <a:ext cx="2096706" cy="2362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Rectangle 1"/>
          <p:cNvSpPr/>
          <p:nvPr/>
        </p:nvSpPr>
        <p:spPr>
          <a:xfrm>
            <a:off x="5715000" y="1371600"/>
            <a:ext cx="76200" cy="49033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969825"/>
            <a:ext cx="1981200" cy="24197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Frame 1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85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79490"/>
            <a:ext cx="6172200" cy="462692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2895600" y="3048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চিত্রটি দেখ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5862877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জমি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6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7" y="1143000"/>
            <a:ext cx="64008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533400" y="373559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5943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31437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সেচ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3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6096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2860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১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 সেচ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কী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তা বলতে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পারবে ;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004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২।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নিষ্কাসন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কী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তা বলতে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পারবে ;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4038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৩।সেচের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পানির উৎস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গুলো উল্লেখ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করতে পারবে।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83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1" t="37510" r="43475" b="7722"/>
          <a:stretch/>
        </p:blipFill>
        <p:spPr>
          <a:xfrm>
            <a:off x="4232564" y="457200"/>
            <a:ext cx="2964872" cy="46326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3733800" y="5681128"/>
            <a:ext cx="442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পানি+পুষ্টি উপাদান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0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74931"/>
            <a:ext cx="6705600" cy="466725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3048000" y="228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চিত্রটি লক্ষ কর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60198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জমিতে কৃত্রিম উপায়ে পানি সরবরাহ করাকে সেচ বলে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9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64" y="1219200"/>
            <a:ext cx="5992827" cy="4572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2590800" y="304800"/>
            <a:ext cx="6558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ছবিতে কি দেখতে পাচ্ছ?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59436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ফসলের জমিতে অতিরিক্ত পানি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484" y="1295400"/>
            <a:ext cx="5811032" cy="39623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5486400"/>
            <a:ext cx="1059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প্রয়োজনের তুলনায় পানি বেশি হলে তা সরানোর দরকার পড়ে যাকে নিষ্কাশন বলে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457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এসো দেখি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648200" y="1572768"/>
            <a:ext cx="762000" cy="182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8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209</Words>
  <Application>Microsoft Office PowerPoint</Application>
  <PresentationFormat>Custom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nazim sir</dc:creator>
  <cp:lastModifiedBy>NAZIM KHAN</cp:lastModifiedBy>
  <cp:revision>20</cp:revision>
  <dcterms:created xsi:type="dcterms:W3CDTF">2006-08-16T00:00:00Z</dcterms:created>
  <dcterms:modified xsi:type="dcterms:W3CDTF">2019-10-25T05:05:26Z</dcterms:modified>
</cp:coreProperties>
</file>