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1" r:id="rId2"/>
    <p:sldId id="342" r:id="rId3"/>
    <p:sldId id="363" r:id="rId4"/>
    <p:sldId id="344" r:id="rId5"/>
    <p:sldId id="345" r:id="rId6"/>
    <p:sldId id="346" r:id="rId7"/>
    <p:sldId id="347" r:id="rId8"/>
    <p:sldId id="361" r:id="rId9"/>
    <p:sldId id="260" r:id="rId10"/>
    <p:sldId id="356" r:id="rId11"/>
    <p:sldId id="295" r:id="rId12"/>
    <p:sldId id="296" r:id="rId13"/>
    <p:sldId id="261" r:id="rId14"/>
    <p:sldId id="297" r:id="rId15"/>
    <p:sldId id="298" r:id="rId16"/>
    <p:sldId id="349" r:id="rId17"/>
    <p:sldId id="350" r:id="rId18"/>
    <p:sldId id="351" r:id="rId19"/>
    <p:sldId id="352" r:id="rId20"/>
    <p:sldId id="353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6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02B2-0509-48A4-931E-04E5265910D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ED6C-064C-4C07-B08E-9433E2AD6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এখানে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ট্রিগার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করা হয়েছে। সঠিক উত্তর জানতে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অপশনগুলিতে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ক্লিক করুন।</a:t>
            </a:r>
            <a:endParaRPr lang="en-US" sz="2800" b="0" i="0" dirty="0">
              <a:effectLst/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2E1B2-DDA8-45FF-B585-E55DBCE720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5A01A-A73F-4F95-AFFF-402EEAD8AB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7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9.png"/><Relationship Id="rId39" Type="http://schemas.openxmlformats.org/officeDocument/2006/relationships/slide" Target="../slides/slide20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3.xml"/><Relationship Id="rId34" Type="http://schemas.openxmlformats.org/officeDocument/2006/relationships/image" Target="../media/image13.png"/><Relationship Id="rId42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slide" Target="../slides/slide8.xml"/><Relationship Id="rId33" Type="http://schemas.openxmlformats.org/officeDocument/2006/relationships/slide" Target="../slides/slide16.xml"/><Relationship Id="rId38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g"/><Relationship Id="rId29" Type="http://schemas.openxmlformats.org/officeDocument/2006/relationships/slide" Target="../slides/slide7.xml"/><Relationship Id="rId41" Type="http://schemas.openxmlformats.org/officeDocument/2006/relationships/slide" Target="../slides/slide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37" Type="http://schemas.openxmlformats.org/officeDocument/2006/relationships/slide" Target="../slides/slide19.xml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slide" Target="../slides/slide4.xml"/><Relationship Id="rId28" Type="http://schemas.openxmlformats.org/officeDocument/2006/relationships/image" Target="../media/image10.png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31" Type="http://schemas.openxmlformats.org/officeDocument/2006/relationships/slide" Target="../slides/slide9.xml"/><Relationship Id="rId44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png"/><Relationship Id="rId27" Type="http://schemas.openxmlformats.org/officeDocument/2006/relationships/slide" Target="../slides/slide5.xml"/><Relationship Id="rId30" Type="http://schemas.openxmlformats.org/officeDocument/2006/relationships/image" Target="../media/image11.png"/><Relationship Id="rId35" Type="http://schemas.openxmlformats.org/officeDocument/2006/relationships/slide" Target="../slides/slide18.xml"/><Relationship Id="rId43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-9525" y="833664"/>
            <a:ext cx="9156700" cy="3307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48590"/>
            <a:ext cx="548640" cy="548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175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0516"/>
            <a:ext cx="548640" cy="546714"/>
          </a:xfrm>
          <a:prstGeom prst="rect">
            <a:avLst/>
          </a:prstGeom>
        </p:spPr>
      </p:pic>
      <p:pic>
        <p:nvPicPr>
          <p:cNvPr id="13" name="Picture 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1003828" y="787318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2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712571" y="78620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2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846731" y="782142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2420202" y="78328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3124146" y="784170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3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70714" y="786492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3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5542" y="784548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3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00370" y="783999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18637" y="781050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19142" y="784938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rId4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129171" y="781049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4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290657" y="786201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E207CDF-D40A-44EB-83DC-D69350A53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/>
          <a:srcRect t="7557" b="27332"/>
          <a:stretch/>
        </p:blipFill>
        <p:spPr>
          <a:xfrm>
            <a:off x="4008910" y="6592049"/>
            <a:ext cx="3740862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20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slide" Target="slide20.xml"/><Relationship Id="rId10" Type="http://schemas.openxmlformats.org/officeDocument/2006/relationships/slide" Target="slide21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7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45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" y="1179400"/>
            <a:ext cx="9132651" cy="5303081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7592" b="30706"/>
          <a:stretch/>
        </p:blipFill>
        <p:spPr bwMode="auto">
          <a:xfrm>
            <a:off x="3829456" y="248056"/>
            <a:ext cx="1410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772993" y="1137545"/>
            <a:ext cx="1210796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787316" y="1587577"/>
            <a:ext cx="1210796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780966" y="2015607"/>
            <a:ext cx="1210796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3551" y="3366169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72401" y="2449204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779342" y="2906414"/>
            <a:ext cx="1210796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2993" y="3821213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772400" y="4278422"/>
            <a:ext cx="1210796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47356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51928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87316" y="5650012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785101" y="6092699"/>
            <a:ext cx="1210796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0" y="1905000"/>
            <a:ext cx="487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3972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দেহের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বৈধতা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নির্ণয়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 algn="just" defTabSz="339725">
              <a:spcBef>
                <a:spcPts val="0"/>
              </a:spcBef>
              <a:buNone/>
            </a:pP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মেপে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640080" indent="-457200" algn="just" defTabSz="339725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640080" indent="-457200" algn="just" defTabSz="339725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33972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নিখুঁত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নিরাপত্তার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 algn="just" defTabSz="339725">
              <a:spcBef>
                <a:spcPts val="0"/>
              </a:spcBef>
              <a:buNone/>
            </a:pP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41" y="1267840"/>
            <a:ext cx="4098517" cy="250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41" y="3813039"/>
            <a:ext cx="4098517" cy="264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603830"/>
            <a:ext cx="4495800" cy="395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746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গ্রীক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শব্দ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“bio”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যার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অর্থ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-</a:t>
            </a:r>
          </a:p>
          <a:p>
            <a:pPr marL="274320" indent="0" algn="just" defTabSz="174625">
              <a:lnSpc>
                <a:spcPct val="110000"/>
              </a:lnSpc>
              <a:spcBef>
                <a:spcPts val="0"/>
              </a:spcBef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Life-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 defTabSz="1746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0" algn="just" defTabSz="174625">
              <a:lnSpc>
                <a:spcPct val="110000"/>
              </a:lnSpc>
              <a:spcBef>
                <a:spcPts val="0"/>
              </a:spcBef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lvl="1" algn="just" defTabSz="1746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746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“metric”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যার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অর্থ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-</a:t>
            </a:r>
          </a:p>
          <a:p>
            <a:pPr marL="274320" indent="0" algn="just" defTabSz="174625">
              <a:lnSpc>
                <a:spcPct val="110000"/>
              </a:lnSpc>
              <a:spcBef>
                <a:spcPts val="0"/>
              </a:spcBef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measure-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পরিমাপ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Verdana" pitchFamily="34" charset="0"/>
                <a:cs typeface="SolaimanLipi" pitchFamily="2" charset="0"/>
              </a:rPr>
              <a:t>করা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5867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90513"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এই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উৎপত্তি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(Biometrics)।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26461"/>
            <a:ext cx="2511507" cy="243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30" y="3624944"/>
            <a:ext cx="226168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20037" y="1219200"/>
            <a:ext cx="3590352" cy="252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6" y="1299030"/>
            <a:ext cx="9143994" cy="51779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এমন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endParaRPr lang="bn-BD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 defTabSz="169863">
              <a:spcBef>
                <a:spcPts val="0"/>
              </a:spcBef>
              <a:buNone/>
            </a:pP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যেখানে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চিহ্নিত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ব্যক্তির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16986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 defTabSz="169863">
              <a:spcBef>
                <a:spcPts val="0"/>
              </a:spcBef>
              <a:buNone/>
              <a:tabLst>
                <a:tab pos="290513" algn="l"/>
              </a:tabLst>
            </a:pP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ভিত্তি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অদ্বিতীয়ভাবে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চিহ্নিত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" y="2362200"/>
            <a:ext cx="4267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just" defTabSz="29051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শারীরিক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কাঠামো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731520" indent="-457200" algn="just" defTabSz="290513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0" algn="just" defTabSz="290513"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lvl="1" algn="just" defTabSz="290513">
              <a:buFont typeface="Wingdings" panose="05000000000000000000" pitchFamily="2" charset="2"/>
              <a:buChar char="§"/>
            </a:pP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indent="0" algn="just" defTabSz="29051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আচরণগত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50" y="3667328"/>
            <a:ext cx="359035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6" y="1219200"/>
            <a:ext cx="914399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বায়োমেট্রিক্সকে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হিসাবে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148" y="2438400"/>
            <a:ext cx="5396629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ব্যক্তি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সনাক্তকরণে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731520" indent="-457200" algn="just" defTabSz="347663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0" algn="just" defTabSz="347663"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lvl="1" algn="just" defTabSz="347663">
              <a:buFont typeface="Wingdings" panose="05000000000000000000" pitchFamily="2" charset="2"/>
              <a:buChar char="§"/>
            </a:pP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প্রবেশাধিকার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নিয়ন্ত্রণের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776" y="1781629"/>
            <a:ext cx="3504613" cy="223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77" y="4093027"/>
            <a:ext cx="3504612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414777" y="4093027"/>
            <a:ext cx="3504612" cy="2362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14777" y="4093027"/>
            <a:ext cx="3504612" cy="2362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4514" y="1208316"/>
            <a:ext cx="9129486" cy="107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ডিভাইসগুলো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ব্যবহারকারীদের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অনুমতি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2286000"/>
            <a:ext cx="4114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</a:t>
            </a:r>
          </a:p>
          <a:p>
            <a:pPr marL="845820" indent="-571500" algn="just" defTabSz="347663">
              <a:buFont typeface="Wingdings" panose="05000000000000000000" pitchFamily="2" charset="2"/>
              <a:buChar char="§"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845820" indent="-571500" algn="just" defTabSz="347663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ব্যবহারের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60070" indent="-285750" algn="just" defTabSz="347663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0" algn="just" defTabSz="347663"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lvl="1" algn="just" defTabSz="347663">
              <a:buFont typeface="Wingdings" panose="05000000000000000000" pitchFamily="2" charset="2"/>
              <a:buChar char="§"/>
            </a:pP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কক্ষ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7" y="1238656"/>
            <a:ext cx="2998846" cy="169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7" y="2969798"/>
            <a:ext cx="2998846" cy="178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8" y="4777372"/>
            <a:ext cx="2998844" cy="169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91" y="1665510"/>
            <a:ext cx="2544809" cy="206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" b="18259"/>
          <a:stretch/>
        </p:blipFill>
        <p:spPr>
          <a:xfrm>
            <a:off x="5410200" y="3733800"/>
            <a:ext cx="371192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629" y="1219200"/>
            <a:ext cx="9118497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bn-BD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গুলি</a:t>
            </a:r>
          </a:p>
          <a:p>
            <a:pPr marL="339725" indent="0" algn="just">
              <a:spcBef>
                <a:spcPts val="0"/>
              </a:spcBef>
              <a:buNone/>
            </a:pP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‌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রাখা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bn-BD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 defTabSz="347663">
              <a:spcBef>
                <a:spcPts val="0"/>
              </a:spcBef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পেলে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বিবেচিত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অনুমতি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প্রাপ্ত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-1" y="2209800"/>
            <a:ext cx="5410199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ডেটাবেজে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731520" indent="-457200" algn="just" defTabSz="347663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0" algn="just" defTabSz="347663"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lvl="1" algn="just" defTabSz="347663">
              <a:buFont typeface="Wingdings" panose="05000000000000000000" pitchFamily="2" charset="2"/>
              <a:buChar char="§"/>
            </a:pP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347663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পরবর্তীতে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এসব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মিলিয়ে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274320" indent="0" algn="just" defTabSz="347663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স্বয়ংক্রিয়ভাবে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মানুষের সাথে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81200" y="2590801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289436" y="28956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bn-BD" sz="2800" b="1" dirty="0">
                <a:ln w="2857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</a:t>
            </a:r>
            <a:endParaRPr lang="en-US" sz="2800" b="1" dirty="0">
              <a:ln w="28575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4018710" y="3183307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022283" y="262371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395764" y="262665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1392191" y="3176163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4021250" y="262879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4021250" y="319101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1389651" y="3179168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1394731" y="263321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1392191" y="1962914"/>
            <a:ext cx="6583680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১.কোন ক্ষেত্রে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প্রযুক্তি ব্যবহৃত হয়?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4018280" y="3185160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বিনোদন ক্ষেত্রে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4011010" y="2628134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 ক্ষেত্রে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1391840" y="2626360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কৃষি ক্ষেত্রে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1391841" y="3177643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নিরাপত্তা ক্ষেত্রে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4028599" y="537272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AutoShape 55"/>
          <p:cNvSpPr>
            <a:spLocks noChangeArrowheads="1"/>
          </p:cNvSpPr>
          <p:nvPr/>
        </p:nvSpPr>
        <p:spPr bwMode="auto">
          <a:xfrm>
            <a:off x="1400924" y="5375538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auto">
          <a:xfrm>
            <a:off x="1405653" y="481607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AutoShape 54"/>
          <p:cNvSpPr>
            <a:spLocks noChangeArrowheads="1"/>
          </p:cNvSpPr>
          <p:nvPr/>
        </p:nvSpPr>
        <p:spPr bwMode="auto">
          <a:xfrm>
            <a:off x="4028519" y="4825810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1399891" y="5380618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>
            <a:off x="4031139" y="5380435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4025979" y="4828815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1404620" y="482263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1402080" y="4152333"/>
            <a:ext cx="6583680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২. আঙ্গুলের ছাপ নিয়ে ব্যক্তি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সনাক্তকরণের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প্রযুক্তি কোনটি?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4028169" y="5374579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বায়োইনফরমেট্রিক্স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1389651" y="5379959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টেকনোলজি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AutoShape 53"/>
          <p:cNvSpPr>
            <a:spLocks noChangeArrowheads="1"/>
          </p:cNvSpPr>
          <p:nvPr/>
        </p:nvSpPr>
        <p:spPr bwMode="auto">
          <a:xfrm>
            <a:off x="1401729" y="4815779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4028169" y="4827290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বায়োমেস্ট্রিক্স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  <p:bldP spid="13" grpId="1" animBg="1"/>
      <p:bldP spid="9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/>
      <p:bldP spid="39" grpId="0"/>
      <p:bldP spid="40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279120"/>
            <a:ext cx="6705601" cy="519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3352800" y="158255"/>
            <a:ext cx="200613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51163" y="2479273"/>
            <a:ext cx="15778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17417" y="4038600"/>
            <a:ext cx="1513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17417" y="2972210"/>
            <a:ext cx="6726383" cy="6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বৈশিষ্ট্যগুলি উল্লেখ</a:t>
            </a:r>
            <a:r>
              <a:rPr lang="en-US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7417" y="4613643"/>
            <a:ext cx="6269183" cy="6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ব্যবহারের ক্ষেত্রগুলি  উল্লেখ </a:t>
            </a:r>
            <a:r>
              <a:rPr lang="en-US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104" y="1476930"/>
            <a:ext cx="7162800" cy="4671390"/>
            <a:chOff x="1066800" y="1272210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505200" y="201032"/>
            <a:ext cx="2133600" cy="5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908577" y="1676400"/>
            <a:ext cx="5451144" cy="17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bn-BD" sz="2800" dirty="0">
                <a:ln w="285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 </a:t>
            </a:r>
            <a:endParaRPr lang="en-US" sz="2800" dirty="0">
              <a:ln w="28575"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bn-BD" sz="2800" dirty="0">
                <a:ln w="285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বৈশিষ্ট্যগুলি কী?</a:t>
            </a:r>
          </a:p>
          <a:p>
            <a:pPr marL="571500" indent="-571500" algn="just">
              <a:buFont typeface="Wingdings 2" panose="05020102010507070707" pitchFamily="18" charset="2"/>
              <a:buChar char=""/>
              <a:defRPr/>
            </a:pP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bn-BD" sz="2800" dirty="0">
                <a:ln w="285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ব্যবহারের ক্ষেত্রগুলি কী?</a:t>
            </a:r>
            <a:endParaRPr lang="en-US" sz="2800" dirty="0">
              <a:ln w="28575"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385868" y="2130587"/>
            <a:ext cx="2445739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11681"/>
          <a:stretch/>
        </p:blipFill>
        <p:spPr bwMode="auto">
          <a:xfrm>
            <a:off x="3257144" y="267512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97449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701"/>
            <a:ext cx="6553200" cy="5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581400" y="152400"/>
            <a:ext cx="1981200" cy="6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500" y="3609678"/>
            <a:ext cx="68961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ln w="285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নিরাপত্তার ক্ষেত্রে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 অবদান মূল্যায়ন কর।</a:t>
            </a:r>
            <a:endParaRPr lang="bn-BD" sz="2800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657600" y="206483"/>
            <a:ext cx="1828800" cy="5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953000" cy="510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4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17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649519" y="208229"/>
            <a:ext cx="1828801" cy="5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77318" y="1297358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15"/>
          <a:stretch/>
        </p:blipFill>
        <p:spPr bwMode="auto">
          <a:xfrm>
            <a:off x="131620" y="1177805"/>
            <a:ext cx="4432300" cy="52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4657184" y="1262742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r="3976" b="30522"/>
          <a:stretch/>
        </p:blipFill>
        <p:spPr bwMode="auto">
          <a:xfrm>
            <a:off x="5232627" y="3663466"/>
            <a:ext cx="3149373" cy="6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6176" r="5815" b="35267"/>
          <a:stretch/>
        </p:blipFill>
        <p:spPr bwMode="auto">
          <a:xfrm>
            <a:off x="4834982" y="1819310"/>
            <a:ext cx="3962401" cy="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6284" r="4787" b="33975"/>
          <a:stretch/>
        </p:blipFill>
        <p:spPr bwMode="auto">
          <a:xfrm>
            <a:off x="4675327" y="2403512"/>
            <a:ext cx="4285343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7636" r="11651" b="35236"/>
          <a:stretch/>
        </p:blipFill>
        <p:spPr bwMode="auto">
          <a:xfrm>
            <a:off x="5720938" y="3019925"/>
            <a:ext cx="1973944" cy="4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886" y="4287878"/>
            <a:ext cx="4411264" cy="1304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0700" y="5431663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4772" r="45836" b="36137"/>
          <a:stretch/>
        </p:blipFill>
        <p:spPr bwMode="auto">
          <a:xfrm>
            <a:off x="3522803" y="239138"/>
            <a:ext cx="20397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558580" cy="40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26" y="3352800"/>
            <a:ext cx="4216940" cy="2811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" y="1521808"/>
            <a:ext cx="4246291" cy="2823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542965"/>
            <a:ext cx="1676400" cy="578882"/>
          </a:xfrm>
          <a:prstGeom prst="wedgeRoundRectCallout">
            <a:avLst>
              <a:gd name="adj1" fmla="val -152452"/>
              <a:gd name="adj2" fmla="val 2070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আঙ্গুলের ছাপ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599" y="5410200"/>
            <a:ext cx="1731927" cy="578882"/>
          </a:xfrm>
          <a:prstGeom prst="wedgeRoundRectCallout">
            <a:avLst>
              <a:gd name="adj1" fmla="val 125188"/>
              <a:gd name="adj2" fmla="val -1641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মুখের গড়ন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1921"/>
            <a:ext cx="3859192" cy="3859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25" y="2806967"/>
            <a:ext cx="3642175" cy="3527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781399"/>
            <a:ext cx="3581400" cy="578882"/>
          </a:xfrm>
          <a:prstGeom prst="wedgeRoundRectCallout">
            <a:avLst>
              <a:gd name="adj1" fmla="val -92656"/>
              <a:gd name="adj2" fmla="val 14800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আঙ্গুলের ছাপ পরিমাপক যন্ত্র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562600"/>
            <a:ext cx="3048000" cy="578882"/>
          </a:xfrm>
          <a:prstGeom prst="wedgeRoundRectCallout">
            <a:avLst>
              <a:gd name="adj1" fmla="val 100285"/>
              <a:gd name="adj2" fmla="val -16558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মুখের গড়ন পরিমাপক যন্ত্র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6057"/>
            <a:ext cx="5028801" cy="379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62778"/>
            <a:ext cx="3886200" cy="2799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6047506" y="1434536"/>
            <a:ext cx="215438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5473522"/>
            <a:ext cx="264057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527" y="5610682"/>
            <a:ext cx="38463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18384" y="152400"/>
            <a:ext cx="176801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1298861" y="2040815"/>
            <a:ext cx="38811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78870" y="2819400"/>
            <a:ext cx="80079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বৈশিষ্ট্য উল্লেখ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বর্ণনা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-10886" y="2743200"/>
            <a:ext cx="4430486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3972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হলো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algn="just" defTabSz="339725">
              <a:spcBef>
                <a:spcPts val="0"/>
              </a:spcBef>
              <a:buNone/>
            </a:pP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মাপা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 defTabSz="339725">
              <a:spcBef>
                <a:spcPts val="0"/>
              </a:spcBef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	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12" y="1828800"/>
            <a:ext cx="4697616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01" y="152400"/>
            <a:ext cx="399322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189</Words>
  <Application>Microsoft Office PowerPoint</Application>
  <PresentationFormat>On-screen Show (4:3)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SolaimanLipi</vt:lpstr>
      <vt:lpstr>Times New Roman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Md.Manjur-E-Elahee</cp:lastModifiedBy>
  <cp:revision>802</cp:revision>
  <dcterms:created xsi:type="dcterms:W3CDTF">2013-07-06T13:48:09Z</dcterms:created>
  <dcterms:modified xsi:type="dcterms:W3CDTF">2019-12-06T14:01:20Z</dcterms:modified>
</cp:coreProperties>
</file>