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269" r:id="rId10"/>
    <p:sldId id="271" r:id="rId11"/>
    <p:sldId id="332" r:id="rId12"/>
    <p:sldId id="273" r:id="rId13"/>
    <p:sldId id="288" r:id="rId14"/>
    <p:sldId id="302" r:id="rId15"/>
    <p:sldId id="274" r:id="rId16"/>
    <p:sldId id="316" r:id="rId17"/>
    <p:sldId id="303" r:id="rId18"/>
    <p:sldId id="276" r:id="rId19"/>
    <p:sldId id="306" r:id="rId20"/>
    <p:sldId id="261" r:id="rId21"/>
    <p:sldId id="265" r:id="rId22"/>
    <p:sldId id="326" r:id="rId23"/>
    <p:sldId id="327" r:id="rId24"/>
    <p:sldId id="329" r:id="rId25"/>
    <p:sldId id="328" r:id="rId26"/>
    <p:sldId id="330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33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71F1-8449-4A6A-8E38-F080921F6D3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019A-B326-4485-9E52-781403D7A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DB28-6CF4-4FD0-AF3D-BC2E4F91A97B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455CB-49D2-40F7-98BD-3589C8F6B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2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55CB-49D2-40F7-98BD-3589C8F6BD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এখানে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ট্রিগার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এর ব্যবহার করা হয়েছে। সঠিক উত্তর জানতে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অপশনগুলিতে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ক্লিক করুন।</a:t>
            </a:r>
            <a:endParaRPr lang="en-US" sz="2800" b="0" i="0" dirty="0">
              <a:effectLst/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108B-6094-4799-8621-A0584941E8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6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2E1B2-DDA8-45FF-B585-E55DBCE7207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5A01A-A73F-4F95-AFFF-402EEAD8AB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9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26" Type="http://schemas.openxmlformats.org/officeDocument/2006/relationships/image" Target="../media/image9.png"/><Relationship Id="rId39" Type="http://schemas.openxmlformats.org/officeDocument/2006/relationships/slide" Target="../slides/slide26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3.xml"/><Relationship Id="rId34" Type="http://schemas.openxmlformats.org/officeDocument/2006/relationships/image" Target="../media/image13.png"/><Relationship Id="rId42" Type="http://schemas.openxmlformats.org/officeDocument/2006/relationships/image" Target="../media/image1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slide" Target="../slides/slide8.xml"/><Relationship Id="rId33" Type="http://schemas.openxmlformats.org/officeDocument/2006/relationships/slide" Target="../slides/slide22.xml"/><Relationship Id="rId38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g"/><Relationship Id="rId29" Type="http://schemas.openxmlformats.org/officeDocument/2006/relationships/slide" Target="../slides/slide7.xml"/><Relationship Id="rId41" Type="http://schemas.openxmlformats.org/officeDocument/2006/relationships/slide" Target="../slides/slide2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32" Type="http://schemas.openxmlformats.org/officeDocument/2006/relationships/image" Target="../media/image12.png"/><Relationship Id="rId37" Type="http://schemas.openxmlformats.org/officeDocument/2006/relationships/slide" Target="../slides/slide25.xml"/><Relationship Id="rId40" Type="http://schemas.openxmlformats.org/officeDocument/2006/relationships/image" Target="../media/image1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slide" Target="../slides/slide4.xml"/><Relationship Id="rId28" Type="http://schemas.openxmlformats.org/officeDocument/2006/relationships/image" Target="../media/image10.png"/><Relationship Id="rId36" Type="http://schemas.openxmlformats.org/officeDocument/2006/relationships/image" Target="../media/image1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31" Type="http://schemas.openxmlformats.org/officeDocument/2006/relationships/slide" Target="../slides/slide9.xml"/><Relationship Id="rId44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7.png"/><Relationship Id="rId27" Type="http://schemas.openxmlformats.org/officeDocument/2006/relationships/slide" Target="../slides/slide5.xml"/><Relationship Id="rId30" Type="http://schemas.openxmlformats.org/officeDocument/2006/relationships/image" Target="../media/image11.png"/><Relationship Id="rId35" Type="http://schemas.openxmlformats.org/officeDocument/2006/relationships/slide" Target="../slides/slide24.xml"/><Relationship Id="rId43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-9525" y="833664"/>
            <a:ext cx="9156700" cy="3307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148590"/>
            <a:ext cx="548640" cy="5486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175" y="6515100"/>
            <a:ext cx="91440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" y="6522750"/>
            <a:ext cx="3657600" cy="3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>
            <a:off x="8324354" y="6529644"/>
            <a:ext cx="320040" cy="317474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 rot="10800000">
            <a:off x="7924801" y="6529249"/>
            <a:ext cx="322627" cy="320040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lastslide"/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240" r="3056" b="3334"/>
          <a:stretch/>
        </p:blipFill>
        <p:spPr>
          <a:xfrm>
            <a:off x="8708610" y="6537960"/>
            <a:ext cx="320040" cy="3190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0516"/>
            <a:ext cx="548640" cy="546714"/>
          </a:xfrm>
          <a:prstGeom prst="rect">
            <a:avLst/>
          </a:prstGeom>
        </p:spPr>
      </p:pic>
      <p:pic>
        <p:nvPicPr>
          <p:cNvPr id="13" name="Picture 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8"/>
          <a:stretch/>
        </p:blipFill>
        <p:spPr bwMode="auto">
          <a:xfrm>
            <a:off x="1003828" y="787318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2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1712571" y="786201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25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5"/>
          <a:stretch/>
        </p:blipFill>
        <p:spPr bwMode="auto">
          <a:xfrm>
            <a:off x="3859090" y="790193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7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2425857" y="784351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rId29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1"/>
          <a:stretch/>
        </p:blipFill>
        <p:spPr bwMode="auto">
          <a:xfrm>
            <a:off x="3138945" y="785241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3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9"/>
          <a:stretch/>
        </p:blipFill>
        <p:spPr bwMode="auto">
          <a:xfrm>
            <a:off x="4570714" y="786492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3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0"/>
          <a:stretch/>
        </p:blipFill>
        <p:spPr bwMode="auto">
          <a:xfrm>
            <a:off x="5285542" y="784548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rId35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7"/>
          <a:stretch/>
        </p:blipFill>
        <p:spPr bwMode="auto">
          <a:xfrm>
            <a:off x="6000370" y="783999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rId37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5"/>
          <a:stretch/>
        </p:blipFill>
        <p:spPr bwMode="auto">
          <a:xfrm>
            <a:off x="6718637" y="781050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rId39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8"/>
          <a:stretch/>
        </p:blipFill>
        <p:spPr bwMode="auto">
          <a:xfrm>
            <a:off x="7419142" y="784938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rId4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3"/>
          <a:stretch/>
        </p:blipFill>
        <p:spPr bwMode="auto">
          <a:xfrm>
            <a:off x="8129171" y="781049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rId4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5"/>
          <a:stretch/>
        </p:blipFill>
        <p:spPr bwMode="auto">
          <a:xfrm>
            <a:off x="290657" y="786201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9.jp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slide" Target="slide23.xml"/><Relationship Id="rId10" Type="http://schemas.openxmlformats.org/officeDocument/2006/relationships/slide" Target="slide9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4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7.jp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7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77.png"/><Relationship Id="rId4" Type="http://schemas.openxmlformats.org/officeDocument/2006/relationships/image" Target="../media/image8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6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2"/>
          <a:stretch/>
        </p:blipFill>
        <p:spPr>
          <a:xfrm>
            <a:off x="-11353" y="1295400"/>
            <a:ext cx="9155353" cy="5061805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r="7592" b="30706"/>
          <a:stretch/>
        </p:blipFill>
        <p:spPr bwMode="auto">
          <a:xfrm>
            <a:off x="3860995" y="228600"/>
            <a:ext cx="14106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7772993" y="1137545"/>
            <a:ext cx="1210796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7787316" y="1587577"/>
            <a:ext cx="1210796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7780966" y="2015607"/>
            <a:ext cx="1210796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3551" y="3366169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72401" y="2449204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7779342" y="2906414"/>
            <a:ext cx="1210796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2993" y="3821213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7772400" y="4278422"/>
            <a:ext cx="1210796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47356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51928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87316" y="5650012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7785101" y="6092699"/>
            <a:ext cx="1210796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752600"/>
            <a:ext cx="4572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শব্দটি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উৎপত্তি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হয়েছে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শব্দ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Nanos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অর্থ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হল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বামন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জাদুকরি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ক্ষমতাসম্পন্ন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ক্ষুদ্রাকৃতির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মানব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প্রাণী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17015" r="4787" b="15958"/>
          <a:stretch/>
        </p:blipFill>
        <p:spPr>
          <a:xfrm>
            <a:off x="5181600" y="1714500"/>
            <a:ext cx="3733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3810000"/>
            <a:ext cx="3457930" cy="231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200" y="152400"/>
            <a:ext cx="5617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-1" y="2590800"/>
            <a:ext cx="5029201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পারমানবিক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আনবিক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স্কেলে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অতি ক্ষুত্র জিনিস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অথবা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অণু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পরমাণুকে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ন্যানোপার্টিকেল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রূপে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1219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সংক্ষেপে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ন্যানোটেকনোলজি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টেকনোলজিকে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বুঝায়</a:t>
            </a: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b="13092"/>
          <a:stretch/>
        </p:blipFill>
        <p:spPr>
          <a:xfrm>
            <a:off x="5867401" y="1676400"/>
            <a:ext cx="2906168" cy="224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24295"/>
            <a:ext cx="2514600" cy="2447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200" y="152400"/>
            <a:ext cx="5617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4514" y="1219200"/>
            <a:ext cx="911497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মূলত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পরিমাপের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একক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কিছুর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একশ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কোটি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ভাগের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একভাগকে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 (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)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যেমন-১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সেকেন্ড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একশ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কোটি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ভাগের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ভাগকে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 (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)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সেকেন্ড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ন্যানোমিটার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মিটারের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একশ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কোটি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ভাগের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১ (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)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ভাগ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অর্থা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ৎ-১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ন্যানোমিটার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(1nm)=10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মিটার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(m)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00" y="152400"/>
            <a:ext cx="5617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879327"/>
            <a:ext cx="3476172" cy="26071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0" y="1600200"/>
            <a:ext cx="4876800" cy="488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মূলতঃ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ট্রানজিষ্টর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আবিষ্কারের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মধ্যদিয়ে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পথযাত্রা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শুরু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হল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সেমিকন্ডাক্টর-এর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যেটি</a:t>
            </a: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পরিমাপ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শুরু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হল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মাইক্রো</a:t>
            </a: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টেকনোলজিতে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মাইক্রো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টেকনোলজির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পরবর্তী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ধাপই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হলো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টেকনোলজি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+mj-lt"/>
              <a:buAutoNum type="arabicPeriod" startAt="6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1467051"/>
            <a:ext cx="3476172" cy="223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200" y="152400"/>
            <a:ext cx="5617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59" y="1917855"/>
            <a:ext cx="1803909" cy="2352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0" y="1222830"/>
            <a:ext cx="9144000" cy="53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অগ্রগতির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ছোট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প্রচেষ্টা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সফল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শুরু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12888" r="6351" b="9526"/>
          <a:stretch/>
        </p:blipFill>
        <p:spPr>
          <a:xfrm>
            <a:off x="3017696" y="3620470"/>
            <a:ext cx="2110709" cy="137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7558" r="5217" b="12677"/>
          <a:stretch/>
        </p:blipFill>
        <p:spPr>
          <a:xfrm>
            <a:off x="533400" y="3733800"/>
            <a:ext cx="1828800" cy="141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58" y="3314975"/>
            <a:ext cx="2305936" cy="204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9512" r="8133" b="9557"/>
          <a:stretch/>
        </p:blipFill>
        <p:spPr>
          <a:xfrm>
            <a:off x="3071460" y="2174961"/>
            <a:ext cx="2035373" cy="134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2010638"/>
            <a:ext cx="2414180" cy="160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983816" y="5277400"/>
            <a:ext cx="1073584" cy="619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রেডিও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580750" y="5947932"/>
            <a:ext cx="1371600" cy="5088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3488144" y="5296632"/>
            <a:ext cx="1556813" cy="60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টেলিভিশন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553200" y="5314921"/>
            <a:ext cx="890062" cy="55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ফ্রিজ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6200" y="152400"/>
            <a:ext cx="5617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11" grpId="0" uiExpand="1" build="allAtOnce"/>
      <p:bldP spid="12" grpId="0" uiExpand="1" build="allAtOnce"/>
      <p:bldP spid="14" grpId="0" uiExpand="1" build="allAtOnce"/>
      <p:bldP spid="15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4514" y="1828800"/>
            <a:ext cx="48622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মূল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কথা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সবকিছুই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হবে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– 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স্কেলে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ইচ্ছামত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সাজিয়ে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কাঙ্ক্ষিত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রূপ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দেয়া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পদার্থের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অণু-পরমাণুকে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19" y="1524000"/>
            <a:ext cx="400486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19" y="3924300"/>
            <a:ext cx="4004864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200" y="152400"/>
            <a:ext cx="5617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4514" y="1905000"/>
            <a:ext cx="46336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পদার্থটির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ঢুকিয়ে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দেয়া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কৃত্রিম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গুণ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সবচেয়ে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বড়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সুবিধা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এটি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বিজ্ঞানের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সব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শাখাতেই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r="12422" b="16667"/>
          <a:stretch/>
        </p:blipFill>
        <p:spPr>
          <a:xfrm>
            <a:off x="5324216" y="1295400"/>
            <a:ext cx="3412069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16" y="3924300"/>
            <a:ext cx="3412069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200" y="152400"/>
            <a:ext cx="5617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8106" y="2525700"/>
            <a:ext cx="4835725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সরাসরি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শরীরের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রোগাক্রান্ত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কোষে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400050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দ্রুত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ঔষধ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পৌঁছানো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</a:p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জীবকোষ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অক্ষত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কার্যকর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রেখে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রোগাক্রান্ত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অংশের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চিকিৎসা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5" t="6297" r="26075" b="50455"/>
          <a:stretch/>
        </p:blipFill>
        <p:spPr>
          <a:xfrm>
            <a:off x="4837346" y="1419497"/>
            <a:ext cx="3983577" cy="254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11433" r="5591" b="51909"/>
          <a:stretch/>
        </p:blipFill>
        <p:spPr>
          <a:xfrm>
            <a:off x="4648200" y="3962400"/>
            <a:ext cx="3983577" cy="23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721" r="14721" b="13771"/>
          <a:stretch/>
        </p:blipFill>
        <p:spPr>
          <a:xfrm>
            <a:off x="-3350" y="1145177"/>
            <a:ext cx="4840696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1115" r="13833" b="18546"/>
          <a:stretch/>
        </p:blipFill>
        <p:spPr>
          <a:xfrm>
            <a:off x="94032" y="1525126"/>
            <a:ext cx="1450271" cy="64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2748" b="15619"/>
          <a:stretch/>
        </p:blipFill>
        <p:spPr>
          <a:xfrm>
            <a:off x="2648622" y="228600"/>
            <a:ext cx="399915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-11456" y="4048328"/>
            <a:ext cx="6171710" cy="455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মেটারিয়েল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উন্নয়নের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কিছু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কোম্পানি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400050" lvl="2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-1728" y="2248712"/>
            <a:ext cx="5486400" cy="384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2" indent="-339725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খাদ্য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বিজ্ঞানের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এই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টেকনোলজির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প্রভাব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রয়েছে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3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উৎপাদন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শুরু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প্যাকিং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পর্যন্ত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339725" lvl="2" indent="-339725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-339725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-339725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খাদ্য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উৎপাদ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বাজারজাত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করনে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শুধু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খাদ্যের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স্বাদের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বরং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বিবেচনায়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আনে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3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খাদ্য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নিরাপত্তার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বিষয়টি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45" y="1230172"/>
            <a:ext cx="3253395" cy="282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46" y="4253048"/>
            <a:ext cx="3139650" cy="210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721" r="14721" b="13771"/>
          <a:stretch/>
        </p:blipFill>
        <p:spPr>
          <a:xfrm>
            <a:off x="-3350" y="1145177"/>
            <a:ext cx="4840696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8752" t="16220" r="31251" b="40348"/>
          <a:stretch/>
        </p:blipFill>
        <p:spPr>
          <a:xfrm>
            <a:off x="106195" y="1580744"/>
            <a:ext cx="1950720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2748" b="15619"/>
          <a:stretch/>
        </p:blipFill>
        <p:spPr>
          <a:xfrm>
            <a:off x="2648622" y="228600"/>
            <a:ext cx="399915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1349" y="2543220"/>
            <a:ext cx="5084323" cy="294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ব্যবসাপ্রতিষ্ঠান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উৎপাদন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করেছে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ন্যানোটেক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সৌরকোষ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</a:p>
          <a:p>
            <a:pPr marL="342900" lvl="1" indent="-342900" algn="just">
              <a:spcBef>
                <a:spcPts val="0"/>
              </a:spcBef>
              <a:buFont typeface="Wingdings" pitchFamily="2" charset="2"/>
              <a:buChar char="§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42900" lvl="1" indent="-342900" algn="just">
              <a:spcBef>
                <a:spcPts val="0"/>
              </a:spcBef>
              <a:buFont typeface="Wingdings" pitchFamily="2" charset="2"/>
              <a:buChar char="§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42900" lvl="1" indent="-3429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উৎপাদিত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প্রথাগত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সৌরকোষ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খরচে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7" y="1662041"/>
            <a:ext cx="3073333" cy="214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91" y="3810000"/>
            <a:ext cx="2361987" cy="263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721" r="14721" b="13771"/>
          <a:stretch/>
        </p:blipFill>
        <p:spPr>
          <a:xfrm>
            <a:off x="-3350" y="1145177"/>
            <a:ext cx="4840696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7899" t="17715" r="7899" b="36164"/>
          <a:stretch/>
        </p:blipFill>
        <p:spPr>
          <a:xfrm>
            <a:off x="174946" y="1590793"/>
            <a:ext cx="1755649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12748" b="15619"/>
          <a:stretch/>
        </p:blipFill>
        <p:spPr>
          <a:xfrm>
            <a:off x="2648622" y="228600"/>
            <a:ext cx="399915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11681"/>
          <a:stretch/>
        </p:blipFill>
        <p:spPr bwMode="auto">
          <a:xfrm>
            <a:off x="3276600" y="228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553200" cy="3948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0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2417320"/>
            <a:ext cx="5486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প্রতিষ্ঠানে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বর্তমানে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উপাদান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সমৃদ্ধ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ব্যাটারি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</a:p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পর্যন্ত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নতুনের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মতোই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30" y="5943600"/>
            <a:ext cx="9067800" cy="653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ধরনের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ব্যাটারি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প্রচলিত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ব্যাটারি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দ্রুত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রিচার্জ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/>
          <a:stretch/>
        </p:blipFill>
        <p:spPr>
          <a:xfrm>
            <a:off x="5898081" y="3826053"/>
            <a:ext cx="2913794" cy="197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721" r="14721" b="13771"/>
          <a:stretch/>
        </p:blipFill>
        <p:spPr>
          <a:xfrm>
            <a:off x="-3350" y="1145177"/>
            <a:ext cx="4840696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698" t="23084" r="24358" b="12819"/>
          <a:stretch/>
        </p:blipFill>
        <p:spPr>
          <a:xfrm>
            <a:off x="171856" y="1542713"/>
            <a:ext cx="1643307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91" y="1288200"/>
            <a:ext cx="2391174" cy="239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2748" b="15619"/>
          <a:stretch/>
        </p:blipFill>
        <p:spPr>
          <a:xfrm>
            <a:off x="2648622" y="228600"/>
            <a:ext cx="399915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2049296"/>
            <a:ext cx="9144000" cy="4430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বৈদ্যুতিক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যন্ত্রপাতি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উৎপাদনে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প্রকৌশল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ব্যাপকভাবে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39725" lvl="2" indent="0" algn="just">
              <a:spcBef>
                <a:spcPts val="0"/>
              </a:spcBef>
              <a:buNone/>
            </a:pP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কার্যকারিতা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বৃদ্ধি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আকার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ওজন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কমানোর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endParaRPr lang="en-US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39725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বিদ্যু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ৎ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খরচ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কমানোর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16" y="3764955"/>
            <a:ext cx="2069733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10991" r="4390" b="12568"/>
          <a:stretch/>
        </p:blipFill>
        <p:spPr>
          <a:xfrm flipH="1">
            <a:off x="6823631" y="2514599"/>
            <a:ext cx="2105832" cy="127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6" b="11726"/>
          <a:stretch/>
        </p:blipFill>
        <p:spPr>
          <a:xfrm>
            <a:off x="6852817" y="5091760"/>
            <a:ext cx="2069733" cy="139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4721" r="14721" b="13771"/>
          <a:stretch/>
        </p:blipFill>
        <p:spPr>
          <a:xfrm>
            <a:off x="-3350" y="1145177"/>
            <a:ext cx="4840696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3937" b="27680"/>
          <a:stretch/>
        </p:blipFill>
        <p:spPr>
          <a:xfrm>
            <a:off x="210839" y="1590472"/>
            <a:ext cx="2215887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12748" b="15619"/>
          <a:stretch/>
        </p:blipFill>
        <p:spPr>
          <a:xfrm>
            <a:off x="2648622" y="228600"/>
            <a:ext cx="399915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81200" y="2590801"/>
            <a:ext cx="3810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3289436" y="2895600"/>
            <a:ext cx="3339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2800" b="1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ন্যানোটেকনোলজি</a:t>
            </a:r>
            <a:r>
              <a:rPr lang="bn-BD" sz="2800" b="1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কী?</a:t>
            </a:r>
            <a:endParaRPr lang="en-US" sz="2800" b="1" dirty="0">
              <a:ln w="28575"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487589" y="304800"/>
            <a:ext cx="1783080" cy="3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2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3695859" y="3125393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3699432" y="256579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1072913" y="2568740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auto">
          <a:xfrm>
            <a:off x="1069340" y="3118249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auto">
          <a:xfrm>
            <a:off x="3698399" y="257087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3698399" y="3133102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1066800" y="3121254"/>
            <a:ext cx="2570559" cy="41076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>
            <a:off x="1071880" y="2575300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487589" y="304800"/>
            <a:ext cx="1783080" cy="3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1069340" y="1905000"/>
            <a:ext cx="7056120" cy="41076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১.ধাতব পদার্থকে আণবিক পর্যায়ে পরিবর্তন ও </a:t>
            </a:r>
            <a:r>
              <a:rPr lang="bn-BD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নিয়ন্ত্রন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করার বিদ্যা কোনটি?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3695429" y="3127246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রোবটিক্স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3688159" y="2570220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বায়োমেটিক্স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6" name="AutoShape 53"/>
          <p:cNvSpPr>
            <a:spLocks noChangeArrowheads="1"/>
          </p:cNvSpPr>
          <p:nvPr/>
        </p:nvSpPr>
        <p:spPr bwMode="auto">
          <a:xfrm>
            <a:off x="1068989" y="2568446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bn-BD" sz="2400" spc="-113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</a:t>
            </a:r>
            <a:r>
              <a:rPr lang="bn-BD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400" spc="-113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ইঞ্জিনিয়ারিং</a:t>
            </a:r>
            <a:endParaRPr lang="en-US" sz="24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7" name="AutoShape 54"/>
          <p:cNvSpPr>
            <a:spLocks noChangeArrowheads="1"/>
          </p:cNvSpPr>
          <p:nvPr/>
        </p:nvSpPr>
        <p:spPr bwMode="auto">
          <a:xfrm>
            <a:off x="1068990" y="3119729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ন্যানোটেকনোলজি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>
            <a:off x="3705748" y="5314812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0" name="AutoShape 55"/>
          <p:cNvSpPr>
            <a:spLocks noChangeArrowheads="1"/>
          </p:cNvSpPr>
          <p:nvPr/>
        </p:nvSpPr>
        <p:spPr bwMode="auto">
          <a:xfrm>
            <a:off x="1078073" y="5317624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1" name="AutoShape 53"/>
          <p:cNvSpPr>
            <a:spLocks noChangeArrowheads="1"/>
          </p:cNvSpPr>
          <p:nvPr/>
        </p:nvSpPr>
        <p:spPr bwMode="auto">
          <a:xfrm>
            <a:off x="1082802" y="475815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4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2" name="AutoShape 54"/>
          <p:cNvSpPr>
            <a:spLocks noChangeArrowheads="1"/>
          </p:cNvSpPr>
          <p:nvPr/>
        </p:nvSpPr>
        <p:spPr bwMode="auto">
          <a:xfrm>
            <a:off x="3705668" y="4767896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3" name="AutoShape 55"/>
          <p:cNvSpPr>
            <a:spLocks noChangeArrowheads="1"/>
          </p:cNvSpPr>
          <p:nvPr/>
        </p:nvSpPr>
        <p:spPr bwMode="auto">
          <a:xfrm>
            <a:off x="1077040" y="5322704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4" name="AutoShape 56"/>
          <p:cNvSpPr>
            <a:spLocks noChangeArrowheads="1"/>
          </p:cNvSpPr>
          <p:nvPr/>
        </p:nvSpPr>
        <p:spPr bwMode="auto">
          <a:xfrm>
            <a:off x="3708288" y="5322521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3703128" y="4770901"/>
            <a:ext cx="2570559" cy="41076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1081769" y="476471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1079229" y="4094419"/>
            <a:ext cx="7056120" cy="41076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২. ১ </a:t>
            </a:r>
            <a:r>
              <a:rPr lang="bn-BD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ন্যনোমিটার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সমান কত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8" name="AutoShape 56"/>
          <p:cNvSpPr>
            <a:spLocks noChangeArrowheads="1"/>
          </p:cNvSpPr>
          <p:nvPr/>
        </p:nvSpPr>
        <p:spPr bwMode="auto">
          <a:xfrm>
            <a:off x="3705318" y="5316665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১০</a:t>
            </a:r>
            <a:r>
              <a:rPr lang="bn-BD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-৯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পিকোমিটার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9" name="AutoShape 55"/>
          <p:cNvSpPr>
            <a:spLocks noChangeArrowheads="1"/>
          </p:cNvSpPr>
          <p:nvPr/>
        </p:nvSpPr>
        <p:spPr bwMode="auto">
          <a:xfrm>
            <a:off x="1066800" y="5322045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১০</a:t>
            </a:r>
            <a:r>
              <a:rPr lang="bn-BD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-৯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মাইক্রোমিটার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0" name="AutoShape 53"/>
          <p:cNvSpPr>
            <a:spLocks noChangeArrowheads="1"/>
          </p:cNvSpPr>
          <p:nvPr/>
        </p:nvSpPr>
        <p:spPr bwMode="auto">
          <a:xfrm>
            <a:off x="1078878" y="4757865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১০</a:t>
            </a:r>
            <a:r>
              <a:rPr lang="bn-BD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-৯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মিলিমিটার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24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4" name="AutoShape 54"/>
          <p:cNvSpPr>
            <a:spLocks noChangeArrowheads="1"/>
          </p:cNvSpPr>
          <p:nvPr/>
        </p:nvSpPr>
        <p:spPr bwMode="auto">
          <a:xfrm>
            <a:off x="3705318" y="4769376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১০</a:t>
            </a:r>
            <a:r>
              <a:rPr lang="bn-BD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-৯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মিটার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7" grpId="0" animBg="1"/>
      <p:bldP spid="7" grpId="1" animBg="1"/>
      <p:bldP spid="8" grpId="0" animBg="1"/>
      <p:bldP spid="8" grpId="1" animBg="1"/>
      <p:bldP spid="12" grpId="0" animBg="1"/>
      <p:bldP spid="13" grpId="0" animBg="1"/>
      <p:bldP spid="13" grpId="1" animBg="1"/>
      <p:bldP spid="9" grpId="0" animBg="1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/>
      <p:bldP spid="39" grpId="0"/>
      <p:bldP spid="40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Study_by_gtwote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219199" y="1279120"/>
            <a:ext cx="6705601" cy="519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3352800" y="158255"/>
            <a:ext cx="200613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685800" y="2438400"/>
            <a:ext cx="15778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852054" y="3997727"/>
            <a:ext cx="15131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817417" y="2972210"/>
            <a:ext cx="6726383" cy="6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2800" dirty="0" err="1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ন্যানোটেকনোলজির</a:t>
            </a:r>
            <a:r>
              <a:rPr lang="bn-BD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বৈশিষ্ট্যগুলি উল্লেখ</a:t>
            </a:r>
            <a:r>
              <a:rPr lang="en-US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bn-BD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dirty="0">
              <a:ln w="28575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17417" y="4613643"/>
            <a:ext cx="6765751" cy="64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2800" dirty="0" err="1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ন্যানোটেকনোলজি</a:t>
            </a:r>
            <a:r>
              <a:rPr lang="bn-BD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ব্যবহারের ক্ষেত্রগুলি  উল্লেখ </a:t>
            </a:r>
            <a:r>
              <a:rPr lang="en-US" sz="2800" dirty="0" err="1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bn-BD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dirty="0">
              <a:ln w="28575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5104" y="1476930"/>
            <a:ext cx="7162800" cy="4671390"/>
            <a:chOff x="1066800" y="1272210"/>
            <a:chExt cx="7162800" cy="4671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3467912" y="181584"/>
            <a:ext cx="21336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832375" y="1676400"/>
            <a:ext cx="5451144" cy="17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 err="1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ন্যানোটেকনোলজি</a:t>
            </a:r>
            <a:r>
              <a:rPr lang="bn-BD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কী? </a:t>
            </a:r>
            <a:endParaRPr lang="en-US" sz="2800" dirty="0">
              <a:ln w="28575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 err="1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ন্যানোটেকনোলজি</a:t>
            </a:r>
            <a:r>
              <a:rPr lang="bn-BD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র বৈশিষ্ট্যগুলি কী?</a:t>
            </a:r>
          </a:p>
          <a:p>
            <a:pPr marL="457200" indent="-457200" algn="just">
              <a:buFont typeface="Wingdings 2" panose="05020102010507070707" pitchFamily="18" charset="2"/>
              <a:buChar char=""/>
              <a:defRPr/>
            </a:pPr>
            <a:r>
              <a:rPr lang="bn-BD" sz="2800" dirty="0" err="1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ন্যানোটেকনোলজি</a:t>
            </a:r>
            <a:r>
              <a:rPr lang="bn-BD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ব্যবহারের ক্ষেত্রগুলি কী?</a:t>
            </a:r>
            <a:endParaRPr lang="en-US" sz="2800" dirty="0">
              <a:ln w="28575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1385868" y="2130587"/>
            <a:ext cx="2445739" cy="6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9701"/>
            <a:ext cx="6553200" cy="52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505200" y="152400"/>
            <a:ext cx="206218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2550" y="3609678"/>
            <a:ext cx="68961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 err="1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ন্যানোটেকনোলজি</a:t>
            </a:r>
            <a:r>
              <a:rPr lang="bn-BD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 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 কি </a:t>
            </a:r>
            <a:r>
              <a:rPr lang="bn-BD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অবদান রেখেছে।</a:t>
            </a:r>
            <a:endParaRPr lang="bn-BD" sz="2800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20277" r="36037" b="34946"/>
          <a:stretch/>
        </p:blipFill>
        <p:spPr bwMode="auto">
          <a:xfrm>
            <a:off x="3657600" y="209144"/>
            <a:ext cx="1752600" cy="5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19537"/>
            <a:ext cx="4953000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3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628416" y="171856"/>
            <a:ext cx="1904999" cy="5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677318" y="1297358"/>
            <a:ext cx="2438400" cy="48929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915"/>
          <a:stretch/>
        </p:blipFill>
        <p:spPr bwMode="auto">
          <a:xfrm>
            <a:off x="131620" y="1177805"/>
            <a:ext cx="4432300" cy="52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2"/>
          <p:cNvSpPr txBox="1">
            <a:spLocks/>
          </p:cNvSpPr>
          <p:nvPr/>
        </p:nvSpPr>
        <p:spPr>
          <a:xfrm>
            <a:off x="4657184" y="1262742"/>
            <a:ext cx="4318000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2" r="3976" b="30522"/>
          <a:stretch/>
        </p:blipFill>
        <p:spPr bwMode="auto">
          <a:xfrm>
            <a:off x="5232627" y="3663466"/>
            <a:ext cx="3149373" cy="6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16176" r="5815" b="35267"/>
          <a:stretch/>
        </p:blipFill>
        <p:spPr bwMode="auto">
          <a:xfrm>
            <a:off x="4834982" y="1819310"/>
            <a:ext cx="3962401" cy="46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16284" r="4787" b="33975"/>
          <a:stretch/>
        </p:blipFill>
        <p:spPr bwMode="auto">
          <a:xfrm>
            <a:off x="4675327" y="2403512"/>
            <a:ext cx="4285343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7636" r="11651" b="35236"/>
          <a:stretch/>
        </p:blipFill>
        <p:spPr bwMode="auto">
          <a:xfrm>
            <a:off x="5720938" y="3019925"/>
            <a:ext cx="1973944" cy="48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886" y="4287878"/>
            <a:ext cx="4411264" cy="1304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r="52665"/>
          <a:stretch/>
        </p:blipFill>
        <p:spPr>
          <a:xfrm>
            <a:off x="5347302" y="5456050"/>
            <a:ext cx="293776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24772" r="45836" b="36137"/>
          <a:stretch/>
        </p:blipFill>
        <p:spPr bwMode="auto">
          <a:xfrm>
            <a:off x="3522803" y="239138"/>
            <a:ext cx="20397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567983" cy="41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4263457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962568" cy="2956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542965"/>
            <a:ext cx="1447800" cy="578882"/>
          </a:xfrm>
          <a:prstGeom prst="wedgeRoundRectCallout">
            <a:avLst>
              <a:gd name="adj1" fmla="val -191299"/>
              <a:gd name="adj2" fmla="val 19865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আলো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799" y="5410200"/>
            <a:ext cx="1655727" cy="578882"/>
          </a:xfrm>
          <a:prstGeom prst="wedgeRoundRectCallout">
            <a:avLst>
              <a:gd name="adj1" fmla="val 130586"/>
              <a:gd name="adj2" fmla="val -1793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আলোর শক্তি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8" y="1519923"/>
            <a:ext cx="3808162" cy="25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3367144"/>
            <a:ext cx="4191001" cy="27907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14898" y="1754348"/>
            <a:ext cx="1905000" cy="578882"/>
          </a:xfrm>
          <a:prstGeom prst="wedgeRoundRectCallout">
            <a:avLst>
              <a:gd name="adj1" fmla="val -120166"/>
              <a:gd name="adj2" fmla="val 1362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প্রাকৃতিক শক্তি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578975"/>
            <a:ext cx="2438400" cy="578882"/>
          </a:xfrm>
          <a:prstGeom prst="wedgeRoundRectCallout">
            <a:avLst>
              <a:gd name="adj1" fmla="val 126375"/>
              <a:gd name="adj2" fmla="val -2395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উন্নত প্রাকৃতিক শক্তি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4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9" y="1617520"/>
            <a:ext cx="4882026" cy="3183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210"/>
            <a:ext cx="3712083" cy="2969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5943600" y="1356320"/>
            <a:ext cx="215438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67" y="5397562"/>
            <a:ext cx="2640579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7244" y="5639635"/>
            <a:ext cx="4946756" cy="6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3718384" y="152400"/>
            <a:ext cx="1691816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1295400" y="2057400"/>
            <a:ext cx="38811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678870" y="2819400"/>
            <a:ext cx="80079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টেকনোলজি এর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টেকনোলজি এর বৈশিষ্ট্য উল্লেখ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bn-BD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টেকনোলজি এর ব্যবহার বর্ণনা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41148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3048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2590800"/>
            <a:ext cx="4953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ন্যানো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টেকনোলজি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হচ্ছে-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মলিকুলার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পর্যায়ে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ফাংশনাল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কৌশল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00" y="152400"/>
            <a:ext cx="5617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467</Words>
  <Application>Microsoft Office PowerPoint</Application>
  <PresentationFormat>On-screen Show (4:3)</PresentationFormat>
  <Paragraphs>171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Md.Manjur-E-Elahee</dc:creator>
  <cp:lastModifiedBy>Md.Manjur-E-Elahee</cp:lastModifiedBy>
  <cp:revision>613</cp:revision>
  <dcterms:created xsi:type="dcterms:W3CDTF">2013-07-06T13:48:09Z</dcterms:created>
  <dcterms:modified xsi:type="dcterms:W3CDTF">2019-12-06T14:08:04Z</dcterms:modified>
</cp:coreProperties>
</file>