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6" r:id="rId17"/>
    <p:sldId id="277" r:id="rId18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0" y="-78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33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2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73173" y="274646"/>
            <a:ext cx="334367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161" y="274646"/>
            <a:ext cx="9840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7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1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8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8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158" y="1600206"/>
            <a:ext cx="65920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0" y="1600206"/>
            <a:ext cx="65920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3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3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8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3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4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5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8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5" y="1435103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6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8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8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8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1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64014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আজকের পাঠে সবাইকে স্বাগতম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6477000"/>
            <a:ext cx="1066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4924" r="11806" b="33973"/>
          <a:stretch/>
        </p:blipFill>
        <p:spPr>
          <a:xfrm>
            <a:off x="3962400" y="1806677"/>
            <a:ext cx="3657600" cy="360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3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665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6858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উন্নয়নশীল দেশে ইউনিসেফের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54203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পুষ্টি ও রোগ প্রতিরোধ ;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1" y="1905000"/>
            <a:ext cx="5638799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16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6858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উন্নয়নশীল দেশে ইউনিসেফের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54203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প্রথমিক স্বাস্থ্য পরিচর্যা;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28800"/>
            <a:ext cx="373380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8800"/>
            <a:ext cx="3548063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16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6858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উন্নয়নশীল দেশে ইউনিসেফের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52679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মৌলিক শিক্ষা ;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1" y="1676400"/>
            <a:ext cx="5867399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16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6858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উন্নয়নশীল দেশে ইউনিসেফের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2679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স্যানিটেশন ও নারী উন্নয়ন ;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37" y="1828800"/>
            <a:ext cx="3128963" cy="2752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19"/>
          <a:stretch/>
        </p:blipFill>
        <p:spPr>
          <a:xfrm>
            <a:off x="5928083" y="1828799"/>
            <a:ext cx="3139717" cy="2752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4202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722293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52679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093894"/>
            <a:ext cx="4267200" cy="220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2895600" y="49132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ইউনিসেফ তৃতীয় বিশ্বে কী কী নিয়ে কাজ করছে?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234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1455003"/>
            <a:ext cx="342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0368" y="3429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ইউনিসেফ কত সালে প্রতিষ্ঠিত হয়?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ইউনিসেফের সদর দপ্তর কোথায় অবস্থিত?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ইউনিসেফ কত সালে নোবেল পুরস্কার পায়?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754559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511558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ইউনিসেফ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একটি পোস্টার তৈরী করে নিয়ে আসবে ?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005013"/>
            <a:ext cx="4571999" cy="24907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599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68705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সবাইকে আবার ধন্যবাদ 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1400" y="5285424"/>
            <a:ext cx="3814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সবাই ভাল থেকো  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19287"/>
            <a:ext cx="5105400" cy="3019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599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47800" y="3852208"/>
            <a:ext cx="3124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অজিত চন্দ্র দেবনাথ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ধনপুর উচ্চ বিদ্যালয়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ইটনা , কিশোরগঞ্জ।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মোবাইলঃ ০১৭১৬৮০১৩১৮ 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E-mail:ajitnathict@gmail.com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34250" y="3950110"/>
            <a:ext cx="4019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অষ্টম 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বাংলাদেশ ও বিশ্বপরিচয় 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অধ্যায়ঃ ত্রয়োদশ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পাঠঃ ইউনিসেফ  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সময়ঃ ৫০মিনিট 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554" b="12052"/>
          <a:stretch/>
        </p:blipFill>
        <p:spPr>
          <a:xfrm>
            <a:off x="1638300" y="1905000"/>
            <a:ext cx="1638300" cy="1861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Straight Connector 6"/>
          <p:cNvCxnSpPr/>
          <p:nvPr/>
        </p:nvCxnSpPr>
        <p:spPr>
          <a:xfrm>
            <a:off x="5658581" y="3950110"/>
            <a:ext cx="0" cy="1993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3950110"/>
            <a:ext cx="0" cy="1993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47800" y="6019800"/>
            <a:ext cx="2895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6019800"/>
            <a:ext cx="2895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95400" y="6510479"/>
            <a:ext cx="982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91200" y="3950110"/>
            <a:ext cx="0" cy="1993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5" y="1905000"/>
            <a:ext cx="1819275" cy="1861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Left-Right Arrow 12"/>
          <p:cNvSpPr/>
          <p:nvPr/>
        </p:nvSpPr>
        <p:spPr>
          <a:xfrm>
            <a:off x="3311013" y="1828800"/>
            <a:ext cx="4114800" cy="16764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1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6510479"/>
            <a:ext cx="982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5334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ছবিটির দিকে তাকাও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47800"/>
            <a:ext cx="7162800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8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67250" y="533400"/>
            <a:ext cx="4857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477000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449705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ইউনিসেফ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743075"/>
            <a:ext cx="4343400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7448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4056620" y="1676400"/>
            <a:ext cx="3868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4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4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51074"/>
            <a:ext cx="7992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ইউনিসেফ কী তা বলতে পারবে ;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ইউনিসেফের পূর্ণরুপ বলতে পারবে;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 ইউনিসেফের কার্যাবলি বর্ণনা করতে পারবে।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1295400" y="3351074"/>
            <a:ext cx="7992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921603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UNICEF</a:t>
            </a:r>
            <a:endParaRPr lang="bn-IN" sz="4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u="sng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201650"/>
            <a:ext cx="937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আন্তর্জাতিক শিশু তহবিল বা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United Nations Children’s Emergency Fund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UNICEF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জাতিসংঘের একটি বিশেষ সংস্থা যা বিভিন্ন দেশের বিশেষ করে উন্নয়নশীল দেশের শিশুদের সেবা প্রদান করে।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275272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2752725" cy="1657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81525"/>
            <a:ext cx="2876550" cy="1743075"/>
          </a:xfrm>
          <a:prstGeom prst="rect">
            <a:avLst/>
          </a:prstGeom>
        </p:spPr>
      </p:pic>
      <p:sp>
        <p:nvSpPr>
          <p:cNvPr id="9" name="Rectangular Callout 8"/>
          <p:cNvSpPr/>
          <p:nvPr/>
        </p:nvSpPr>
        <p:spPr>
          <a:xfrm>
            <a:off x="5754329" y="838200"/>
            <a:ext cx="5029199" cy="1143000"/>
          </a:xfrm>
          <a:prstGeom prst="wedgeRectCallout">
            <a:avLst>
              <a:gd name="adj1" fmla="val -93639"/>
              <a:gd name="adj2" fmla="val 321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ইউনিসেফ ১৯৪৬ সালে প্রতিষ্ঠিত হয় 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754329" y="2667000"/>
            <a:ext cx="5029200" cy="1143000"/>
          </a:xfrm>
          <a:prstGeom prst="wedgeRectCallout">
            <a:avLst>
              <a:gd name="adj1" fmla="val -93051"/>
              <a:gd name="adj2" fmla="val 270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ইউনিসেফের সদর দপ্তর যুক্তরাষ্ট্রের নিউইয়র্কে অবস্থিত।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5754329" y="4419600"/>
            <a:ext cx="5066071" cy="1143000"/>
          </a:xfrm>
          <a:prstGeom prst="wedgeRectCallout">
            <a:avLst>
              <a:gd name="adj1" fmla="val -91023"/>
              <a:gd name="adj2" fmla="val 295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১৯৬৫ সালে ইউনিসেফ শান্তিতে নোবেল পুরস্কার পায়।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754559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4" r="23255"/>
          <a:stretch/>
        </p:blipFill>
        <p:spPr>
          <a:xfrm>
            <a:off x="3962400" y="2121310"/>
            <a:ext cx="3657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1219200" y="51155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UNICEF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পূর্ণরুপ কী?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1380368" y="6488668"/>
            <a:ext cx="944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দেবনাথ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6858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উন্নয়নশীল দেশে ইউনিসেফের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54203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মাতৃ ও শিশু স্বাস্থ্যের উন্নয়ন ;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1752600"/>
            <a:ext cx="6248399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3694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615</Words>
  <Application>Microsoft Office PowerPoint</Application>
  <PresentationFormat>Custom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</dc:creator>
  <cp:lastModifiedBy>4Q0DN72</cp:lastModifiedBy>
  <cp:revision>22</cp:revision>
  <dcterms:created xsi:type="dcterms:W3CDTF">2006-08-16T00:00:00Z</dcterms:created>
  <dcterms:modified xsi:type="dcterms:W3CDTF">2019-12-06T02:22:26Z</dcterms:modified>
</cp:coreProperties>
</file>