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diagrams/colors1.xml" ContentType="application/vnd.openxmlformats-officedocument.drawingml.diagramColor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diagrams/layout1.xml" ContentType="application/vnd.openxmlformats-officedocument.drawingml.diagramLayou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5" autoAdjust="0"/>
    <p:restoredTop sz="94690" autoAdjust="0"/>
  </p:normalViewPr>
  <p:slideViewPr>
    <p:cSldViewPr>
      <p:cViewPr>
        <p:scale>
          <a:sx n="80" d="100"/>
          <a:sy n="80" d="100"/>
        </p:scale>
        <p:origin x="-106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B1A132-5B05-488D-A12E-5A43CFC8FA5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194584-7CAD-4287-9549-B32BFADE7FA3}">
      <dgm:prSet phldrT="[Text]"/>
      <dgm:spPr/>
      <dgm:t>
        <a:bodyPr/>
        <a:lstStyle/>
        <a:p>
          <a:endParaRPr lang="en-US" dirty="0"/>
        </a:p>
      </dgm:t>
    </dgm:pt>
    <dgm:pt modelId="{A34DB17E-8150-4A0B-A190-BC9CF54DA3EA}" type="parTrans" cxnId="{7D7C8C37-0BF1-44C4-9AD1-94A98D3432D4}">
      <dgm:prSet/>
      <dgm:spPr/>
      <dgm:t>
        <a:bodyPr/>
        <a:lstStyle/>
        <a:p>
          <a:endParaRPr lang="en-US"/>
        </a:p>
      </dgm:t>
    </dgm:pt>
    <dgm:pt modelId="{98360139-BBAB-4525-ACB6-462967613073}" type="sibTrans" cxnId="{7D7C8C37-0BF1-44C4-9AD1-94A98D3432D4}">
      <dgm:prSet/>
      <dgm:spPr/>
      <dgm:t>
        <a:bodyPr/>
        <a:lstStyle/>
        <a:p>
          <a:endParaRPr lang="en-US"/>
        </a:p>
      </dgm:t>
    </dgm:pt>
    <dgm:pt modelId="{94EDA5C7-84F0-444D-8784-BE416C0E8ACC}">
      <dgm:prSet phldrT="[Text]"/>
      <dgm:spPr/>
      <dgm:t>
        <a:bodyPr/>
        <a:lstStyle/>
        <a:p>
          <a:endParaRPr lang="en-US" dirty="0"/>
        </a:p>
      </dgm:t>
    </dgm:pt>
    <dgm:pt modelId="{5DDD6827-29B9-4B6F-B8A8-4B3145BF7681}" type="parTrans" cxnId="{C425691D-5295-4254-B983-A5CC36C7936B}">
      <dgm:prSet/>
      <dgm:spPr/>
      <dgm:t>
        <a:bodyPr/>
        <a:lstStyle/>
        <a:p>
          <a:endParaRPr lang="en-US"/>
        </a:p>
      </dgm:t>
    </dgm:pt>
    <dgm:pt modelId="{BD2B4B48-221E-4B0B-B92C-B383C97F106A}" type="sibTrans" cxnId="{C425691D-5295-4254-B983-A5CC36C7936B}">
      <dgm:prSet/>
      <dgm:spPr/>
      <dgm:t>
        <a:bodyPr/>
        <a:lstStyle/>
        <a:p>
          <a:endParaRPr lang="en-US"/>
        </a:p>
      </dgm:t>
    </dgm:pt>
    <dgm:pt modelId="{74DF6680-5FD3-4B23-9F30-C6AC27CBAB17}">
      <dgm:prSet phldrT="[Text]"/>
      <dgm:spPr/>
      <dgm:t>
        <a:bodyPr/>
        <a:lstStyle/>
        <a:p>
          <a:endParaRPr lang="en-US" dirty="0"/>
        </a:p>
      </dgm:t>
    </dgm:pt>
    <dgm:pt modelId="{889240CB-0ACE-4113-8DE4-40C9F00B6A51}" type="parTrans" cxnId="{F30224F5-1EF0-420A-8070-F4774CB47BE4}">
      <dgm:prSet/>
      <dgm:spPr/>
      <dgm:t>
        <a:bodyPr/>
        <a:lstStyle/>
        <a:p>
          <a:endParaRPr lang="en-US"/>
        </a:p>
      </dgm:t>
    </dgm:pt>
    <dgm:pt modelId="{82ABBA08-DC2D-447A-A291-D9F8FA2EB868}" type="sibTrans" cxnId="{F30224F5-1EF0-420A-8070-F4774CB47BE4}">
      <dgm:prSet/>
      <dgm:spPr/>
      <dgm:t>
        <a:bodyPr/>
        <a:lstStyle/>
        <a:p>
          <a:endParaRPr lang="en-US"/>
        </a:p>
      </dgm:t>
    </dgm:pt>
    <dgm:pt modelId="{750E6486-55C3-4102-BD0E-549335F9EE86}">
      <dgm:prSet phldrT="[Text]"/>
      <dgm:spPr/>
      <dgm:t>
        <a:bodyPr/>
        <a:lstStyle/>
        <a:p>
          <a:endParaRPr lang="en-US" dirty="0"/>
        </a:p>
      </dgm:t>
    </dgm:pt>
    <dgm:pt modelId="{57CD7CAA-743B-4618-8658-89BF824FBF1C}" type="parTrans" cxnId="{9366B90F-A63E-43E7-995C-C15B64A68A89}">
      <dgm:prSet/>
      <dgm:spPr/>
      <dgm:t>
        <a:bodyPr/>
        <a:lstStyle/>
        <a:p>
          <a:endParaRPr lang="en-US"/>
        </a:p>
      </dgm:t>
    </dgm:pt>
    <dgm:pt modelId="{04D20F28-D627-4969-B168-71EC8507892D}" type="sibTrans" cxnId="{9366B90F-A63E-43E7-995C-C15B64A68A89}">
      <dgm:prSet/>
      <dgm:spPr/>
      <dgm:t>
        <a:bodyPr/>
        <a:lstStyle/>
        <a:p>
          <a:endParaRPr lang="en-US"/>
        </a:p>
      </dgm:t>
    </dgm:pt>
    <dgm:pt modelId="{2A9A109F-0C7E-4BB6-AAAE-A86C6BA9638E}" type="pres">
      <dgm:prSet presAssocID="{1EB1A132-5B05-488D-A12E-5A43CFC8FA5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52C691-1261-4757-8F0F-59C93C4666B3}" type="pres">
      <dgm:prSet presAssocID="{F0194584-7CAD-4287-9549-B32BFADE7FA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93E38F-41E8-4A56-B6B8-759E5675DEB7}" type="pres">
      <dgm:prSet presAssocID="{98360139-BBAB-4525-ACB6-462967613073}" presName="sibTrans" presStyleLbl="sibTrans2D1" presStyleIdx="0" presStyleCnt="4"/>
      <dgm:spPr/>
      <dgm:t>
        <a:bodyPr/>
        <a:lstStyle/>
        <a:p>
          <a:endParaRPr lang="en-US"/>
        </a:p>
      </dgm:t>
    </dgm:pt>
    <dgm:pt modelId="{A683722F-0440-47DC-B5E0-642FE55CECAA}" type="pres">
      <dgm:prSet presAssocID="{98360139-BBAB-4525-ACB6-462967613073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0AE502A9-8AA2-42D8-B34E-BB47D966A3C6}" type="pres">
      <dgm:prSet presAssocID="{94EDA5C7-84F0-444D-8784-BE416C0E8ACC}" presName="node" presStyleLbl="node1" presStyleIdx="1" presStyleCnt="4" custScaleX="104072" custScaleY="113357" custRadScaleRad="127288" custRadScaleInc="-2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B3073-CA06-402E-B25A-96DFA1724A29}" type="pres">
      <dgm:prSet presAssocID="{BD2B4B48-221E-4B0B-B92C-B383C97F106A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A22CB82-DFC3-42D1-8331-4EA5E1728739}" type="pres">
      <dgm:prSet presAssocID="{BD2B4B48-221E-4B0B-B92C-B383C97F106A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6ACA3F2A-E289-4151-8120-2658F1C00C19}" type="pres">
      <dgm:prSet presAssocID="{74DF6680-5FD3-4B23-9F30-C6AC27CBAB1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8B663C-51CD-4E69-A3BA-69CDD3B0FD2D}" type="pres">
      <dgm:prSet presAssocID="{82ABBA08-DC2D-447A-A291-D9F8FA2EB86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40C4031-06F2-4877-9D3B-A844AA93C2EE}" type="pres">
      <dgm:prSet presAssocID="{82ABBA08-DC2D-447A-A291-D9F8FA2EB86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53D8E6B-08D8-4445-B783-A9FC1FF55EE6}" type="pres">
      <dgm:prSet presAssocID="{750E6486-55C3-4102-BD0E-549335F9EE86}" presName="node" presStyleLbl="node1" presStyleIdx="3" presStyleCnt="4" custRadScaleRad="128583" custRadScaleInc="25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86770B-5A48-4B33-84B9-45F2461F32F6}" type="pres">
      <dgm:prSet presAssocID="{04D20F28-D627-4969-B168-71EC8507892D}" presName="sibTrans" presStyleLbl="sibTrans2D1" presStyleIdx="3" presStyleCnt="4"/>
      <dgm:spPr/>
      <dgm:t>
        <a:bodyPr/>
        <a:lstStyle/>
        <a:p>
          <a:endParaRPr lang="en-US"/>
        </a:p>
      </dgm:t>
    </dgm:pt>
    <dgm:pt modelId="{E853D375-0707-425F-9EA6-4A011846C925}" type="pres">
      <dgm:prSet presAssocID="{04D20F28-D627-4969-B168-71EC8507892D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C425691D-5295-4254-B983-A5CC36C7936B}" srcId="{1EB1A132-5B05-488D-A12E-5A43CFC8FA5E}" destId="{94EDA5C7-84F0-444D-8784-BE416C0E8ACC}" srcOrd="1" destOrd="0" parTransId="{5DDD6827-29B9-4B6F-B8A8-4B3145BF7681}" sibTransId="{BD2B4B48-221E-4B0B-B92C-B383C97F106A}"/>
    <dgm:cxn modelId="{A4413B83-061F-40B7-8009-C511B19D7E1B}" type="presOf" srcId="{04D20F28-D627-4969-B168-71EC8507892D}" destId="{3386770B-5A48-4B33-84B9-45F2461F32F6}" srcOrd="0" destOrd="0" presId="urn:microsoft.com/office/officeart/2005/8/layout/cycle2"/>
    <dgm:cxn modelId="{2490AAE0-6D17-450C-91C5-65069A6E3288}" type="presOf" srcId="{94EDA5C7-84F0-444D-8784-BE416C0E8ACC}" destId="{0AE502A9-8AA2-42D8-B34E-BB47D966A3C6}" srcOrd="0" destOrd="0" presId="urn:microsoft.com/office/officeart/2005/8/layout/cycle2"/>
    <dgm:cxn modelId="{403D7E73-8B48-4F64-BCEB-1AE94C7C5BE1}" type="presOf" srcId="{750E6486-55C3-4102-BD0E-549335F9EE86}" destId="{153D8E6B-08D8-4445-B783-A9FC1FF55EE6}" srcOrd="0" destOrd="0" presId="urn:microsoft.com/office/officeart/2005/8/layout/cycle2"/>
    <dgm:cxn modelId="{B9748669-F08A-4496-86B7-E533D5D578FD}" type="presOf" srcId="{04D20F28-D627-4969-B168-71EC8507892D}" destId="{E853D375-0707-425F-9EA6-4A011846C925}" srcOrd="1" destOrd="0" presId="urn:microsoft.com/office/officeart/2005/8/layout/cycle2"/>
    <dgm:cxn modelId="{0D19A862-679F-459C-BB6C-DEF4260C75B9}" type="presOf" srcId="{BD2B4B48-221E-4B0B-B92C-B383C97F106A}" destId="{CB9B3073-CA06-402E-B25A-96DFA1724A29}" srcOrd="0" destOrd="0" presId="urn:microsoft.com/office/officeart/2005/8/layout/cycle2"/>
    <dgm:cxn modelId="{6A177CC3-11E2-49AE-8DD6-E027E08A5DF8}" type="presOf" srcId="{82ABBA08-DC2D-447A-A291-D9F8FA2EB868}" destId="{640C4031-06F2-4877-9D3B-A844AA93C2EE}" srcOrd="1" destOrd="0" presId="urn:microsoft.com/office/officeart/2005/8/layout/cycle2"/>
    <dgm:cxn modelId="{8994C551-EB90-4178-B212-58FB55D3647E}" type="presOf" srcId="{98360139-BBAB-4525-ACB6-462967613073}" destId="{A683722F-0440-47DC-B5E0-642FE55CECAA}" srcOrd="1" destOrd="0" presId="urn:microsoft.com/office/officeart/2005/8/layout/cycle2"/>
    <dgm:cxn modelId="{F30224F5-1EF0-420A-8070-F4774CB47BE4}" srcId="{1EB1A132-5B05-488D-A12E-5A43CFC8FA5E}" destId="{74DF6680-5FD3-4B23-9F30-C6AC27CBAB17}" srcOrd="2" destOrd="0" parTransId="{889240CB-0ACE-4113-8DE4-40C9F00B6A51}" sibTransId="{82ABBA08-DC2D-447A-A291-D9F8FA2EB868}"/>
    <dgm:cxn modelId="{FC95AC22-7EC0-4810-B797-E2A62F01190B}" type="presOf" srcId="{98360139-BBAB-4525-ACB6-462967613073}" destId="{2893E38F-41E8-4A56-B6B8-759E5675DEB7}" srcOrd="0" destOrd="0" presId="urn:microsoft.com/office/officeart/2005/8/layout/cycle2"/>
    <dgm:cxn modelId="{E514AE2B-A5B9-409F-BA4A-FE64B0B051F4}" type="presOf" srcId="{82ABBA08-DC2D-447A-A291-D9F8FA2EB868}" destId="{7A8B663C-51CD-4E69-A3BA-69CDD3B0FD2D}" srcOrd="0" destOrd="0" presId="urn:microsoft.com/office/officeart/2005/8/layout/cycle2"/>
    <dgm:cxn modelId="{9366B90F-A63E-43E7-995C-C15B64A68A89}" srcId="{1EB1A132-5B05-488D-A12E-5A43CFC8FA5E}" destId="{750E6486-55C3-4102-BD0E-549335F9EE86}" srcOrd="3" destOrd="0" parTransId="{57CD7CAA-743B-4618-8658-89BF824FBF1C}" sibTransId="{04D20F28-D627-4969-B168-71EC8507892D}"/>
    <dgm:cxn modelId="{975672D6-6009-4933-A4ED-30457C41A26C}" type="presOf" srcId="{74DF6680-5FD3-4B23-9F30-C6AC27CBAB17}" destId="{6ACA3F2A-E289-4151-8120-2658F1C00C19}" srcOrd="0" destOrd="0" presId="urn:microsoft.com/office/officeart/2005/8/layout/cycle2"/>
    <dgm:cxn modelId="{7D7C8C37-0BF1-44C4-9AD1-94A98D3432D4}" srcId="{1EB1A132-5B05-488D-A12E-5A43CFC8FA5E}" destId="{F0194584-7CAD-4287-9549-B32BFADE7FA3}" srcOrd="0" destOrd="0" parTransId="{A34DB17E-8150-4A0B-A190-BC9CF54DA3EA}" sibTransId="{98360139-BBAB-4525-ACB6-462967613073}"/>
    <dgm:cxn modelId="{4F11969D-A444-4EDF-B5AB-E1D9B6EF0CC5}" type="presOf" srcId="{F0194584-7CAD-4287-9549-B32BFADE7FA3}" destId="{A352C691-1261-4757-8F0F-59C93C4666B3}" srcOrd="0" destOrd="0" presId="urn:microsoft.com/office/officeart/2005/8/layout/cycle2"/>
    <dgm:cxn modelId="{5943EBE1-5376-420D-A1F5-17018ECBE6E8}" type="presOf" srcId="{BD2B4B48-221E-4B0B-B92C-B383C97F106A}" destId="{1A22CB82-DFC3-42D1-8331-4EA5E1728739}" srcOrd="1" destOrd="0" presId="urn:microsoft.com/office/officeart/2005/8/layout/cycle2"/>
    <dgm:cxn modelId="{18EBEBFA-AAC8-4D83-A9F0-460D448400C5}" type="presOf" srcId="{1EB1A132-5B05-488D-A12E-5A43CFC8FA5E}" destId="{2A9A109F-0C7E-4BB6-AAAE-A86C6BA9638E}" srcOrd="0" destOrd="0" presId="urn:microsoft.com/office/officeart/2005/8/layout/cycle2"/>
    <dgm:cxn modelId="{120D2E48-E696-4986-BA54-A6C29389E84D}" type="presParOf" srcId="{2A9A109F-0C7E-4BB6-AAAE-A86C6BA9638E}" destId="{A352C691-1261-4757-8F0F-59C93C4666B3}" srcOrd="0" destOrd="0" presId="urn:microsoft.com/office/officeart/2005/8/layout/cycle2"/>
    <dgm:cxn modelId="{B7E79147-E821-40F9-996D-050AF8D10AD0}" type="presParOf" srcId="{2A9A109F-0C7E-4BB6-AAAE-A86C6BA9638E}" destId="{2893E38F-41E8-4A56-B6B8-759E5675DEB7}" srcOrd="1" destOrd="0" presId="urn:microsoft.com/office/officeart/2005/8/layout/cycle2"/>
    <dgm:cxn modelId="{0A7B73BC-4DA0-46AC-8F90-A7A99E5074E5}" type="presParOf" srcId="{2893E38F-41E8-4A56-B6B8-759E5675DEB7}" destId="{A683722F-0440-47DC-B5E0-642FE55CECAA}" srcOrd="0" destOrd="0" presId="urn:microsoft.com/office/officeart/2005/8/layout/cycle2"/>
    <dgm:cxn modelId="{9BECD739-7F68-410C-8D81-7C369E3B07EE}" type="presParOf" srcId="{2A9A109F-0C7E-4BB6-AAAE-A86C6BA9638E}" destId="{0AE502A9-8AA2-42D8-B34E-BB47D966A3C6}" srcOrd="2" destOrd="0" presId="urn:microsoft.com/office/officeart/2005/8/layout/cycle2"/>
    <dgm:cxn modelId="{2C5A940B-1A8B-4E9B-9520-C8CEFEC87511}" type="presParOf" srcId="{2A9A109F-0C7E-4BB6-AAAE-A86C6BA9638E}" destId="{CB9B3073-CA06-402E-B25A-96DFA1724A29}" srcOrd="3" destOrd="0" presId="urn:microsoft.com/office/officeart/2005/8/layout/cycle2"/>
    <dgm:cxn modelId="{F19E7EB7-E3D7-478D-AE8F-BC19C1AB86DD}" type="presParOf" srcId="{CB9B3073-CA06-402E-B25A-96DFA1724A29}" destId="{1A22CB82-DFC3-42D1-8331-4EA5E1728739}" srcOrd="0" destOrd="0" presId="urn:microsoft.com/office/officeart/2005/8/layout/cycle2"/>
    <dgm:cxn modelId="{EB55E0AE-8533-4BF6-B369-C1D1A289D3B4}" type="presParOf" srcId="{2A9A109F-0C7E-4BB6-AAAE-A86C6BA9638E}" destId="{6ACA3F2A-E289-4151-8120-2658F1C00C19}" srcOrd="4" destOrd="0" presId="urn:microsoft.com/office/officeart/2005/8/layout/cycle2"/>
    <dgm:cxn modelId="{E67DF61F-2051-448A-8493-E201AFA4FDF4}" type="presParOf" srcId="{2A9A109F-0C7E-4BB6-AAAE-A86C6BA9638E}" destId="{7A8B663C-51CD-4E69-A3BA-69CDD3B0FD2D}" srcOrd="5" destOrd="0" presId="urn:microsoft.com/office/officeart/2005/8/layout/cycle2"/>
    <dgm:cxn modelId="{6A10E842-D31C-4BC6-941E-F5617A285524}" type="presParOf" srcId="{7A8B663C-51CD-4E69-A3BA-69CDD3B0FD2D}" destId="{640C4031-06F2-4877-9D3B-A844AA93C2EE}" srcOrd="0" destOrd="0" presId="urn:microsoft.com/office/officeart/2005/8/layout/cycle2"/>
    <dgm:cxn modelId="{CCEA4A00-3FFD-4D13-9E2B-1F156969D08D}" type="presParOf" srcId="{2A9A109F-0C7E-4BB6-AAAE-A86C6BA9638E}" destId="{153D8E6B-08D8-4445-B783-A9FC1FF55EE6}" srcOrd="6" destOrd="0" presId="urn:microsoft.com/office/officeart/2005/8/layout/cycle2"/>
    <dgm:cxn modelId="{4B418ECD-1002-478D-8A1A-0167FBA165FF}" type="presParOf" srcId="{2A9A109F-0C7E-4BB6-AAAE-A86C6BA9638E}" destId="{3386770B-5A48-4B33-84B9-45F2461F32F6}" srcOrd="7" destOrd="0" presId="urn:microsoft.com/office/officeart/2005/8/layout/cycle2"/>
    <dgm:cxn modelId="{D9A8670A-F4BC-45E4-81FD-21C9F6AA69DC}" type="presParOf" srcId="{3386770B-5A48-4B33-84B9-45F2461F32F6}" destId="{E853D375-0707-425F-9EA6-4A011846C925}" srcOrd="0" destOrd="0" presId="urn:microsoft.com/office/officeart/2005/8/layout/cycle2"/>
  </dgm:cxnLst>
  <dgm:bg>
    <a:solidFill>
      <a:schemeClr val="accent2">
        <a:lumMod val="60000"/>
        <a:lumOff val="40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B313-4D07-4681-992B-52E1B48AEB8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2BBF-F077-41CD-9653-4054098A4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B313-4D07-4681-992B-52E1B48AEB8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2BBF-F077-41CD-9653-4054098A4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B313-4D07-4681-992B-52E1B48AEB8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2BBF-F077-41CD-9653-4054098A4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B313-4D07-4681-992B-52E1B48AEB8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2BBF-F077-41CD-9653-4054098A4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B313-4D07-4681-992B-52E1B48AEB8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2BBF-F077-41CD-9653-4054098A4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B313-4D07-4681-992B-52E1B48AEB8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2BBF-F077-41CD-9653-4054098A4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B313-4D07-4681-992B-52E1B48AEB8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2BBF-F077-41CD-9653-4054098A4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B313-4D07-4681-992B-52E1B48AEB8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2BBF-F077-41CD-9653-4054098A4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B313-4D07-4681-992B-52E1B48AEB8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2BBF-F077-41CD-9653-4054098A4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B313-4D07-4681-992B-52E1B48AEB8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2BBF-F077-41CD-9653-4054098A4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B313-4D07-4681-992B-52E1B48AEB8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62BBF-F077-41CD-9653-4054098A4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AB313-4D07-4681-992B-52E1B48AEB8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62BBF-F077-41CD-9653-4054098A4D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46500" y="228600"/>
            <a:ext cx="5050999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স্বাগতম</a:t>
            </a:r>
            <a:endParaRPr lang="en-US" sz="13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4" descr="157254798657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60950"/>
            <a:ext cx="9144000" cy="449704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5016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609600"/>
            <a:ext cx="25908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‡Rvovq KvR: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9050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</a:rPr>
              <a:t>kãv_© †jL:- </a:t>
            </a:r>
            <a:r>
              <a:rPr lang="en-US" sz="3200" dirty="0" smtClean="0">
                <a:latin typeface="SutonnyMJ" pitchFamily="2" charset="0"/>
              </a:rPr>
              <a:t>mv_©K, gy`e, f‚wg, A½, MMb, bqb|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6670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SutonnyMJ" pitchFamily="2" charset="0"/>
              </a:rPr>
              <a:t> mv_©K Rbg Avgvi R‡b¥wQ GB †`‡k --- ej‡Z Kwe wK †evSv‡Z †P‡q‡Qb|</a:t>
            </a:r>
            <a:endParaRPr lang="en-US" sz="3200" dirty="0">
              <a:latin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advTm="1078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50292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SutonnyMJ" pitchFamily="2" charset="0"/>
              </a:rPr>
              <a:t> Rvwb‡b †Zvi ab iZb Av‡Q wKbv ivbxi gZb,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57150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SutonnyMJ" pitchFamily="2" charset="0"/>
              </a:rPr>
              <a:t>ï</a:t>
            </a:r>
            <a:r>
              <a:rPr lang="en-US" sz="3200" dirty="0" smtClean="0">
                <a:latin typeface="SutonnyMJ" pitchFamily="2" charset="0"/>
              </a:rPr>
              <a:t>ay Rvwb Avgvi A½ Ryivq ‡Zgvi Qvqvq G‡m||</a:t>
            </a:r>
            <a:endParaRPr lang="en-US" sz="3200" dirty="0">
              <a:latin typeface="SutonnyMJ" pitchFamily="2" charset="0"/>
            </a:endParaRPr>
          </a:p>
        </p:txBody>
      </p:sp>
      <p:pic>
        <p:nvPicPr>
          <p:cNvPr id="6" name="Picture 5" descr="157344215197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533400"/>
            <a:ext cx="3200400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157254798674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533400"/>
            <a:ext cx="3352800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157254798702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09600"/>
            <a:ext cx="2667000" cy="373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advTm="2766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50292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SutonnyMJ" pitchFamily="2" charset="0"/>
              </a:rPr>
              <a:t> ‡Kvb e‡b‡Z Rvwb‡b dzj M‡Ü Ggb K‡i AvKzj,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6388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</a:rPr>
              <a:t>†Kvb MM‡b I‡V‡i Pvu` Ggb nvwm †n‡m||</a:t>
            </a:r>
            <a:endParaRPr lang="en-US" sz="3200" dirty="0">
              <a:latin typeface="SutonnyMJ" pitchFamily="2" charset="0"/>
            </a:endParaRPr>
          </a:p>
        </p:txBody>
      </p:sp>
      <p:pic>
        <p:nvPicPr>
          <p:cNvPr id="7" name="Picture 6" descr="15725479862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28600"/>
            <a:ext cx="4343400" cy="4667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FB_IMG_1568175181014977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28600"/>
            <a:ext cx="4648200" cy="464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advTm="1813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48768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SutonnyMJ" pitchFamily="2" charset="0"/>
              </a:rPr>
              <a:t> AvuwL †g‡j †Zvgvi Av‡jv cÖ_g Avgvi †PvL Ryov‡jv,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5626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SutonnyMJ" pitchFamily="2" charset="0"/>
              </a:rPr>
              <a:t>IB Av‡jv‡Z bqb †i‡L gy`e bqb †k‡l||</a:t>
            </a:r>
            <a:endParaRPr lang="en-US" sz="3200" dirty="0">
              <a:latin typeface="SutonnyMJ" pitchFamily="2" charset="0"/>
            </a:endParaRPr>
          </a:p>
        </p:txBody>
      </p:sp>
      <p:pic>
        <p:nvPicPr>
          <p:cNvPr id="6" name="Picture 5" descr="15734421512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28600"/>
            <a:ext cx="4343400" cy="4419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FB_IMG_1568539616398634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04800"/>
            <a:ext cx="4191000" cy="419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advTm="2422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09600"/>
            <a:ext cx="266700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atin typeface="SutonnyMJ" pitchFamily="2" charset="0"/>
              </a:rPr>
              <a:t>`jxq KvR:-</a:t>
            </a:r>
            <a:endParaRPr lang="en-US" sz="48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0574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SutonnyMJ" pitchFamily="2" charset="0"/>
              </a:rPr>
              <a:t> Rb¥f‚wg KweZvq ivbx m‡¤^vab Kivi †hŠw³KZv e¨vL¨v Ki?</a:t>
            </a:r>
            <a:endParaRPr lang="en-US" sz="3200" dirty="0">
              <a:latin typeface="SutonnyMJ" pitchFamily="2" charset="0"/>
            </a:endParaRPr>
          </a:p>
        </p:txBody>
      </p:sp>
      <p:pic>
        <p:nvPicPr>
          <p:cNvPr id="7" name="Picture 6" descr="13980131101827489172283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3276600"/>
            <a:ext cx="2606121" cy="18145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custDataLst>
      <p:tags r:id="rId1"/>
    </p:custDataLst>
  </p:cSld>
  <p:clrMapOvr>
    <a:masterClrMapping/>
  </p:clrMapOvr>
  <p:transition advTm="2656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457200"/>
            <a:ext cx="18288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g</a:t>
            </a:r>
            <a:r>
              <a:rPr lang="en-US" sz="4000" dirty="0" smtClean="0">
                <a:latin typeface="SutonnyMJ" pitchFamily="2" charset="0"/>
              </a:rPr>
              <a:t>~j¨vqb:-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6002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SutonnyMJ" pitchFamily="2" charset="0"/>
              </a:rPr>
              <a:t> Kwe KZ mv‡j g„Zy¨ eiY K‡ib?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3622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SutonnyMJ" pitchFamily="2" charset="0"/>
              </a:rPr>
              <a:t>Kwei †jLv K‡qKwU MÖn‡š’i bvg ej?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971800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SutonnyMJ" pitchFamily="2" charset="0"/>
              </a:rPr>
              <a:t>Kwei A½ Ryovq wK‡m?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35814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SutonnyMJ" pitchFamily="2" charset="0"/>
              </a:rPr>
              <a:t>Kwei †kl B”Qv wK?</a:t>
            </a:r>
            <a:endParaRPr lang="en-US" sz="3200" dirty="0">
              <a:latin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advTm="89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381000"/>
            <a:ext cx="25908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atin typeface="SutonnyMJ" pitchFamily="2" charset="0"/>
              </a:rPr>
              <a:t>e</a:t>
            </a:r>
            <a:r>
              <a:rPr lang="en-US" sz="4800" dirty="0" smtClean="0">
                <a:latin typeface="SutonnyMJ" pitchFamily="2" charset="0"/>
              </a:rPr>
              <a:t>voxi KvR:-</a:t>
            </a:r>
            <a:endParaRPr lang="en-US" sz="48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4478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SutonnyMJ" pitchFamily="2" charset="0"/>
              </a:rPr>
              <a:t> gvZ…f‚wgi cÖwZ Mfxi ggZ¡‡eva Kwe wKfv‡e RvwM‡q Zz‡j‡Qb?</a:t>
            </a:r>
            <a:endParaRPr lang="en-US" sz="3200" dirty="0">
              <a:latin typeface="SutonnyMJ" pitchFamily="2" charset="0"/>
            </a:endParaRPr>
          </a:p>
        </p:txBody>
      </p:sp>
      <p:pic>
        <p:nvPicPr>
          <p:cNvPr id="8" name="Picture 7" descr="15725479877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62200"/>
            <a:ext cx="9144000" cy="4495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2109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46500" y="152400"/>
            <a:ext cx="5050999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3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ধন্যবাদ</a:t>
            </a:r>
            <a:endParaRPr lang="en-US" sz="13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Picture 5" descr="Jessore-Scener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0"/>
            <a:ext cx="9144000" cy="4572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2250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609600"/>
            <a:ext cx="3733800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পরিচিতি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5" descr="09_Beli_Arabian Jasmine_2072017__0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1752600"/>
            <a:ext cx="2194560" cy="1371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209800" y="34290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exYv wgÎ</a:t>
            </a:r>
            <a:endParaRPr lang="en-US" sz="4000" dirty="0">
              <a:latin typeface="SutonnyMJ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429000" y="3657600"/>
            <a:ext cx="2667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924300" y="3543300"/>
            <a:ext cx="1981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620294" y="3543300"/>
            <a:ext cx="1980406" cy="76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81200" y="39624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w</a:t>
            </a:r>
            <a:r>
              <a:rPr lang="en-US" sz="3200" dirty="0" smtClean="0">
                <a:latin typeface="SutonnyMJ" pitchFamily="2" charset="0"/>
              </a:rPr>
              <a:t>mwbqi wkwÿKv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3000" y="4419600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utonnyMJ" pitchFamily="2" charset="0"/>
              </a:rPr>
              <a:t>b</a:t>
            </a:r>
            <a:r>
              <a:rPr lang="en-US" sz="2800" dirty="0" smtClean="0">
                <a:latin typeface="SutonnyMJ" pitchFamily="2" charset="0"/>
              </a:rPr>
              <a:t>wjbx`vm gv: ev: we`¨vjq| †fvjv |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95400" y="5257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binamitra400@gimal.com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486400" y="2438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‡kÖYx:-lô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57800" y="29718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w</a:t>
            </a:r>
            <a:r>
              <a:rPr lang="en-US" sz="3200" dirty="0" smtClean="0">
                <a:latin typeface="SutonnyMJ" pitchFamily="2" charset="0"/>
              </a:rPr>
              <a:t>elq:-evsjv cÖ_g cÎ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81600" y="35052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cvV:- c`¨vs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81600" y="3962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AvR‡Ki cvV:-Rb¥f‚wg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0" y="44958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utonnyMJ" pitchFamily="2" charset="0"/>
              </a:rPr>
              <a:t>m</a:t>
            </a:r>
            <a:r>
              <a:rPr lang="en-US" sz="2800" dirty="0" smtClean="0">
                <a:latin typeface="SutonnyMJ" pitchFamily="2" charset="0"/>
              </a:rPr>
              <a:t>gq:- 50wgwbU</a:t>
            </a:r>
            <a:endParaRPr lang="en-US" sz="2800" dirty="0">
              <a:latin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advTm="250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609600"/>
            <a:ext cx="2438400" cy="7694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latin typeface="SutonnyMJ" pitchFamily="2" charset="0"/>
              </a:rPr>
              <a:t>wkLb dj:-</a:t>
            </a:r>
            <a:endParaRPr lang="en-US" sz="44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9812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SutonnyMJ" pitchFamily="2" charset="0"/>
              </a:rPr>
              <a:t> Kwe cwiwPwZ e¨vL¨v w`‡Z cvi‡e|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8194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SutonnyMJ" pitchFamily="2" charset="0"/>
              </a:rPr>
              <a:t> Rb¥f‚wg m¤ú‡K© eY©bv w`‡Z cvi‡e|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36576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SutonnyMJ" pitchFamily="2" charset="0"/>
              </a:rPr>
              <a:t> Kwei †kl B”Qv eY©bv Ki‡Z cvi‡e|</a:t>
            </a:r>
            <a:endParaRPr lang="en-US" sz="3200" dirty="0">
              <a:latin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advTm="4313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381000"/>
            <a:ext cx="6248400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latin typeface="SutonnyMJ" pitchFamily="2" charset="0"/>
              </a:rPr>
              <a:t>AvR‡Ki cvV:-Rb¥f‚wg</a:t>
            </a:r>
            <a:endParaRPr lang="en-US" sz="5400" dirty="0">
              <a:latin typeface="SutonnyMJ" pitchFamily="2" charset="0"/>
            </a:endParaRPr>
          </a:p>
        </p:txBody>
      </p:sp>
      <p:pic>
        <p:nvPicPr>
          <p:cNvPr id="5" name="Picture 4" descr="157254798756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47800"/>
            <a:ext cx="9144000" cy="541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advTm="1438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5334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MJ" pitchFamily="2" charset="0"/>
              </a:rPr>
              <a:t>শিখনফল:-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5240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SutonnyMJ" pitchFamily="2" charset="0"/>
              </a:rPr>
              <a:t> Kwe cwiwPwZ e¨vL¨v Ki‡Z cvi‡e|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2098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SutonnyMJ" pitchFamily="2" charset="0"/>
              </a:rPr>
              <a:t> Rb¥f‚wg m¤ú‡K© eY©bv Ki‡Z cvi‡e|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28194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SutonnyMJ" pitchFamily="2" charset="0"/>
              </a:rPr>
              <a:t> ab iZb Gi †P‡q g~j¨evb Rb¥f‚wg e¨vL¨v Ki‡Z cvi‡e|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342900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SutonnyMJ" pitchFamily="2" charset="0"/>
              </a:rPr>
              <a:t>Kwei ‡kl B”Qv wK eY©bv Ki‡Z cvi‡e|</a:t>
            </a:r>
            <a:endParaRPr lang="en-US" sz="3200" dirty="0">
              <a:latin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advTm="3953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152400"/>
            <a:ext cx="2286000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Kwe cwiwPwZ</a:t>
            </a:r>
            <a:endParaRPr lang="en-US" sz="3200" dirty="0">
              <a:latin typeface="SutonnyMJ" pitchFamily="2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457200" y="914400"/>
          <a:ext cx="8305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Picture 5" descr="157472252464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33800" y="2819400"/>
            <a:ext cx="1752599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4114800" y="1143001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জন্ম 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16002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১৮৬১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2895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মৃত্যু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3505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১৯৪১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2819400"/>
            <a:ext cx="144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</a:rPr>
              <a:t>তিনি ছিলেন, সাহিতিক,শিক্ষাবিদ,সুরকার,গীতিকার, নাট্যকার,চিত্রশিল্পী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62400" y="49530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</a:rPr>
              <a:t>গ্রহন্থগুলো হল- সোনারতরী, বলাকা, গীতাঞ্জলী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66800" y="1295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</a:rPr>
              <a:t>(iex›`ªbv_ VvKzi)</a:t>
            </a:r>
            <a:endParaRPr lang="en-US" sz="2800" dirty="0">
              <a:latin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advTm="4047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0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685800"/>
            <a:ext cx="251460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latin typeface="SutonnyMJ" pitchFamily="2" charset="0"/>
              </a:rPr>
              <a:t>GKK KvR:-</a:t>
            </a:r>
            <a:endParaRPr lang="en-US" sz="44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0574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SutonnyMJ" pitchFamily="2" charset="0"/>
              </a:rPr>
              <a:t> iex›`ªbv_ VvKzi KZ mv‡j Rb¥ MÖnb K‡ib|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7432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SutonnyMJ" pitchFamily="2" charset="0"/>
              </a:rPr>
              <a:t> Zvui †jLv K‡qKwU MÖn‡š’i bvg ej|</a:t>
            </a:r>
            <a:endParaRPr lang="en-US" sz="3200" dirty="0">
              <a:latin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advTm="2547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62000"/>
            <a:ext cx="1981200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kãv_© †jL: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676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mv_©K-mdj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133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f‚wg-gvwU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667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gy`e-eyRe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2004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A½-kixi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37338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MMb-AvKvk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42672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bqb-‡PvL</a:t>
            </a:r>
            <a:endParaRPr lang="en-US" sz="3200" dirty="0">
              <a:latin typeface="SutonnyMJ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1485900" y="3086100"/>
            <a:ext cx="3352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24400" y="838200"/>
            <a:ext cx="19050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mie cvV: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7600" y="2514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mv_©K Rb¥ Avgvi R‡b¥wQ GB †`‡k|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81400" y="2971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mv_©K Rbg, gv ‡Mv, †Zvgvq  fv‡jv‡e‡m||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81400" y="33528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Rvwb †b †Zvi ab iZb Av‡Q wK bv ivbxi gZb,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05400" y="14478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Rb¥f‚wg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29200" y="19050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SutonnyMJ" pitchFamily="2" charset="0"/>
              </a:rPr>
              <a:t>iex›`ªbv_ VvKzi</a:t>
            </a:r>
            <a:endParaRPr lang="en-US" sz="2000" dirty="0">
              <a:latin typeface="SutonnyMJ" pitchFamily="2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953000" y="2286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05200" y="38100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ïay Rvwb Avgvi A½ Ryivq ‡Zvgvi Qvqvq G‡m||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05200" y="41910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‡Kvb&amp; e‡b‡Z Rvwb‡b dzj M‡Ü Ggb K‡i AvKzj,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05200" y="46482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‡Kvb&amp; MM‡b I‡V †i Pvu` Ggb nvwm †n‡m||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81400" y="50292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AvuwL †g‡j †Zvgvi Av‡jv cÖ_g Avgvi †PvL Ryov‡jv,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81400" y="54102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IB Av‡jv‡Z bqb †i‡L gy`e bqb †k‡l||</a:t>
            </a:r>
            <a:endParaRPr lang="en-US" sz="2400" dirty="0">
              <a:latin typeface="SutonnyMJ" pitchFamily="2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1714500" y="3009900"/>
            <a:ext cx="2590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2018506" y="3009900"/>
            <a:ext cx="2591594" cy="76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advTm="1672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57254798756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685800"/>
            <a:ext cx="4497926" cy="41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914400" y="51054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SutonnyMJ" pitchFamily="2" charset="0"/>
              </a:rPr>
              <a:t> mv_©K Rb¥ Avgvi R‡b¥wQ GB †`‡k|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56388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SutonnyMJ" pitchFamily="2" charset="0"/>
              </a:rPr>
              <a:t>mv_©K Rbg, gv ‡Mv, †Zvgvq fv‡jv‡e‡m||</a:t>
            </a:r>
            <a:endParaRPr lang="en-US" sz="3200" dirty="0">
              <a:latin typeface="SutonnyMJ" pitchFamily="2" charset="0"/>
            </a:endParaRPr>
          </a:p>
        </p:txBody>
      </p:sp>
      <p:pic>
        <p:nvPicPr>
          <p:cNvPr id="12" name="Picture 11" descr="157179549852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533400"/>
            <a:ext cx="4267200" cy="419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</p:cSld>
  <p:clrMapOvr>
    <a:masterClrMapping/>
  </p:clrMapOvr>
  <p:transition advTm="2656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|0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7|0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0.9|0.7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9|0.6|0.6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7|0.7|0.7|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8|0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|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485</Words>
  <Application>Microsoft Office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Singer</dc:creator>
  <cp:lastModifiedBy>Singer</cp:lastModifiedBy>
  <cp:revision>39</cp:revision>
  <dcterms:created xsi:type="dcterms:W3CDTF">2019-12-03T04:34:39Z</dcterms:created>
  <dcterms:modified xsi:type="dcterms:W3CDTF">2019-12-06T07:16:00Z</dcterms:modified>
</cp:coreProperties>
</file>