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2" r:id="rId4"/>
    <p:sldId id="257" r:id="rId5"/>
    <p:sldId id="258" r:id="rId6"/>
    <p:sldId id="277" r:id="rId7"/>
    <p:sldId id="278" r:id="rId8"/>
    <p:sldId id="260" r:id="rId9"/>
    <p:sldId id="276" r:id="rId10"/>
    <p:sldId id="279" r:id="rId11"/>
    <p:sldId id="282" r:id="rId12"/>
    <p:sldId id="265" r:id="rId13"/>
    <p:sldId id="268" r:id="rId14"/>
    <p:sldId id="283" r:id="rId15"/>
    <p:sldId id="269" r:id="rId16"/>
    <p:sldId id="274" r:id="rId17"/>
    <p:sldId id="273" r:id="rId18"/>
    <p:sldId id="275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KGPS" initials="B" lastIdx="0" clrIdx="0">
    <p:extLst>
      <p:ext uri="{19B8F6BF-5375-455C-9EA6-DF929625EA0E}">
        <p15:presenceInfo xmlns:p15="http://schemas.microsoft.com/office/powerpoint/2012/main" userId="BKGP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3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1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0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7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3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5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4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7CB27-01DB-42DB-B346-2155A042A891}" type="datetimeFigureOut">
              <a:rPr lang="en-US" smtClean="0"/>
              <a:t>29-Sep-19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6.jpg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8253" y="4194492"/>
            <a:ext cx="8487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7797" y="4760965"/>
            <a:ext cx="63681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4"/>
          <a:stretch/>
        </p:blipFill>
        <p:spPr>
          <a:xfrm>
            <a:off x="4638984" y="586772"/>
            <a:ext cx="2525768" cy="3324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89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5235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1010"/>
            <a:ext cx="2329802" cy="2156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33" y="4168375"/>
            <a:ext cx="2366980" cy="2156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73" y="4168375"/>
            <a:ext cx="2354587" cy="2168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13" y="4168376"/>
            <a:ext cx="2354587" cy="2168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5" y="4168376"/>
            <a:ext cx="2379372" cy="2181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66" y="1491010"/>
            <a:ext cx="2342195" cy="2205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73" y="1503403"/>
            <a:ext cx="2354587" cy="21810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90" y="1491010"/>
            <a:ext cx="2317410" cy="21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84294" y="507438"/>
            <a:ext cx="9525000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2"/>
          <a:stretch/>
        </p:blipFill>
        <p:spPr>
          <a:xfrm>
            <a:off x="895399" y="507438"/>
            <a:ext cx="1188895" cy="77952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614216"/>
              </p:ext>
            </p:extLst>
          </p:nvPr>
        </p:nvGraphicFramePr>
        <p:xfrm>
          <a:off x="2084294" y="1812485"/>
          <a:ext cx="8128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উদ্ভিদের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নাম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আকার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কাণ্ডের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দৃঢ়তা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ফুল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না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শাপলা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ছোট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নরম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ফুল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জবা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মধ্যম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শক্ত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ফুল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আম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শক্ত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ফুল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মরিচ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ছোট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নরম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ফুল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ঢেঁকি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শাক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ছোট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নরম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ফুল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না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ধান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গাছ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ছোট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নরম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ফুল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ছোট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নরম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ফুল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না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ব্যাঙের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ছাতা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ছোট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নরম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ফুল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না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7418" y="537882"/>
            <a:ext cx="10126382" cy="10750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7418" y="4608583"/>
            <a:ext cx="4231341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অপুষ্পক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596529" y="4608583"/>
            <a:ext cx="4231341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সপুষ্পক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830832"/>
            <a:ext cx="10075371" cy="23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5364" y="512486"/>
            <a:ext cx="2372167" cy="56910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বই-এর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১০নং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010" y="512486"/>
            <a:ext cx="7108890" cy="575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3100" y="2955643"/>
            <a:ext cx="8086725" cy="622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3100" y="5771030"/>
            <a:ext cx="11019258" cy="622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উদ্ভিদকে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14" y="872375"/>
            <a:ext cx="2828925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2"/>
          <a:stretch/>
        </p:blipFill>
        <p:spPr>
          <a:xfrm>
            <a:off x="1900624" y="562112"/>
            <a:ext cx="1743075" cy="2239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6" y="3731697"/>
            <a:ext cx="3157991" cy="1914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64" y="2368511"/>
            <a:ext cx="2361094" cy="34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85760"/>
            <a:ext cx="10515600" cy="7644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68383"/>
            <a:ext cx="10515600" cy="300077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8945" y="2354749"/>
            <a:ext cx="10084159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অপুষ্পক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8945" y="3346422"/>
            <a:ext cx="3825026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28078" y="3346422"/>
            <a:ext cx="3825026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8945" y="4093396"/>
            <a:ext cx="3825026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28078" y="4093396"/>
            <a:ext cx="3825026" cy="48939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ঢেঁকিশাক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2279" y="5387356"/>
            <a:ext cx="3602466" cy="73336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2279" y="5387356"/>
            <a:ext cx="3602466" cy="73336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02279" y="5387356"/>
            <a:ext cx="3602466" cy="73336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02279" y="5387356"/>
            <a:ext cx="3602466" cy="7333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5673" y="3987548"/>
                <a:ext cx="543418" cy="793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8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673" y="3987548"/>
                <a:ext cx="543418" cy="7938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3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85760"/>
            <a:ext cx="10515600" cy="7644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8945" y="2354748"/>
            <a:ext cx="10084159" cy="76945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অপুষ্পক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8945" y="3269148"/>
            <a:ext cx="10084159" cy="76945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সপুষ্পক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741560"/>
            <a:ext cx="10515600" cy="7644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8945" y="4094648"/>
            <a:ext cx="10084159" cy="127072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গভিরে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1806"/>
            <a:ext cx="2882900" cy="19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8696" y="5297492"/>
            <a:ext cx="7760494" cy="10617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55" y="958943"/>
            <a:ext cx="6727386" cy="41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7800" y="1055526"/>
            <a:ext cx="5699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খালেদুন্নবী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3151150"/>
            <a:ext cx="65913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২৫নং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বিষয়খালী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০১৭২১৫১৫৮৩২</a:t>
            </a: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khaladunnabi@gmail.com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3" y="1080179"/>
            <a:ext cx="4522942" cy="4522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257800" y="2004080"/>
            <a:ext cx="3925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13680" y="4268362"/>
            <a:ext cx="487711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জড়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607263" y="810988"/>
            <a:ext cx="4489950" cy="1148892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/>
          </a:p>
        </p:txBody>
      </p:sp>
      <p:sp>
        <p:nvSpPr>
          <p:cNvPr id="11" name="Horizontal Scroll 10"/>
          <p:cNvSpPr/>
          <p:nvPr/>
        </p:nvSpPr>
        <p:spPr>
          <a:xfrm>
            <a:off x="6607263" y="1993896"/>
            <a:ext cx="4489950" cy="887185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শ্রেণি-তৃতীয়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6607263" y="3068678"/>
            <a:ext cx="4489950" cy="887185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81" y="321863"/>
            <a:ext cx="4692519" cy="62148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13680" y="5189563"/>
            <a:ext cx="487711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পাঠ-4</a:t>
            </a:r>
          </a:p>
        </p:txBody>
      </p:sp>
    </p:spTree>
    <p:extLst>
      <p:ext uri="{BB962C8B-B14F-4D97-AF65-F5344CB8AC3E}">
        <p14:creationId xmlns:p14="http://schemas.microsoft.com/office/powerpoint/2010/main" val="19133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  <p:bldP spid="1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3377" y="991962"/>
            <a:ext cx="1054249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....................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শেকড়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গভিরে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1143" y="2474852"/>
            <a:ext cx="10247085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ঢেঁকি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টিচিং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‍"৩য়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অধ্যায়-২: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"।</a:t>
            </a:r>
          </a:p>
          <a:p>
            <a:pPr lvl="0"/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6798"/>
            <a:ext cx="105156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2472"/>
            <a:ext cx="10515600" cy="29211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২.২.১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২.২.৩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007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14388" y="589049"/>
            <a:ext cx="10515600" cy="9526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66129" y="1971460"/>
            <a:ext cx="63276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1674427"/>
            <a:ext cx="3713150" cy="46187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12429" y="2985959"/>
            <a:ext cx="1519518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0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4410" y="796589"/>
            <a:ext cx="6581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7" y="1873617"/>
            <a:ext cx="3292612" cy="3032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6" y="1873617"/>
            <a:ext cx="3309942" cy="301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05" y="1873618"/>
            <a:ext cx="3257953" cy="30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961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।"</a:t>
            </a:r>
            <a:endParaRPr lang="en-US" sz="40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986337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40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14737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8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4160"/>
            <a:ext cx="2221011" cy="2057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23" y="474160"/>
            <a:ext cx="2221011" cy="2045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10" y="474160"/>
            <a:ext cx="2244391" cy="2057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78" y="439091"/>
            <a:ext cx="2209322" cy="208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361</Words>
  <Application>Microsoft Office PowerPoint</Application>
  <PresentationFormat>Widescreen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Mongolian Baiti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শিখনফল:</vt:lpstr>
      <vt:lpstr>PowerPoint Presentation</vt:lpstr>
      <vt:lpstr>PowerPoint Presentation</vt:lpstr>
      <vt:lpstr>প্রিয় শিক্ষার্থী</vt:lpstr>
      <vt:lpstr>PowerPoint Presentation</vt:lpstr>
      <vt:lpstr>ছবিগুলো ভালভাবে লক্ষ করি-</vt:lpstr>
      <vt:lpstr>একক কাজ</vt:lpstr>
      <vt:lpstr>ফুল, কাণ্ড ও আকার অনুযায়ী উদ্ভিদকে বিভিন্ন শ্রেণিতে ভাগ করতে পারি।</vt:lpstr>
      <vt:lpstr>PowerPoint Presentation</vt:lpstr>
      <vt:lpstr>PowerPoint Presentation</vt:lpstr>
      <vt:lpstr>মূল্যায়ন                                       অপশনে ক্লিক করুন</vt:lpstr>
      <vt:lpstr>মূল্যায়ন</vt:lpstr>
      <vt:lpstr>বাড়ির কাজ</vt:lpstr>
      <vt:lpstr>সকলকে ধন্যবাদ।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BKGPS</dc:creator>
  <cp:lastModifiedBy>Rinto</cp:lastModifiedBy>
  <cp:revision>198</cp:revision>
  <dcterms:created xsi:type="dcterms:W3CDTF">2018-02-18T03:57:26Z</dcterms:created>
  <dcterms:modified xsi:type="dcterms:W3CDTF">2019-09-29T13:35:00Z</dcterms:modified>
</cp:coreProperties>
</file>