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70" r:id="rId8"/>
    <p:sldId id="272" r:id="rId9"/>
    <p:sldId id="273" r:id="rId10"/>
    <p:sldId id="268" r:id="rId11"/>
    <p:sldId id="265" r:id="rId12"/>
    <p:sldId id="266" r:id="rId13"/>
    <p:sldId id="267" r:id="rId14"/>
    <p:sldId id="269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056"/>
    <a:srgbClr val="EEADA8"/>
    <a:srgbClr val="F0B44B"/>
    <a:srgbClr val="D0C827"/>
    <a:srgbClr val="E8E1BE"/>
    <a:srgbClr val="FFFECD"/>
    <a:srgbClr val="C48158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F2C087-55DC-4217-8F8A-55264FC08D25}" emma:medium="tactile" emma:mode="ink">
          <msink:context xmlns:msink="http://schemas.microsoft.com/ink/2010/main" type="writingRegion" rotatedBoundingBox="1161,9615 1176,9615 1176,9630 1161,9630"/>
        </emma:interpretation>
      </emma:emma>
    </inkml:annotationXML>
    <inkml:traceGroup>
      <inkml:annotationXML>
        <emma:emma xmlns:emma="http://www.w3.org/2003/04/emma" version="1.0">
          <emma:interpretation id="{A398F174-DFA2-4751-8DED-B37BC349CC12}" emma:medium="tactile" emma:mode="ink">
            <msink:context xmlns:msink="http://schemas.microsoft.com/ink/2010/main" type="paragraph" rotatedBoundingBox="1161,9615 1176,9615 1176,9630 1161,9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BF36F-357B-4C0F-BB17-D393413391DD}" emma:medium="tactile" emma:mode="ink">
              <msink:context xmlns:msink="http://schemas.microsoft.com/ink/2010/main" type="line" rotatedBoundingBox="1161,9615 1176,9615 1176,9630 1161,9630"/>
            </emma:interpretation>
          </emma:emma>
        </inkml:annotationXML>
        <inkml:traceGroup>
          <inkml:annotationXML>
            <emma:emma xmlns:emma="http://www.w3.org/2003/04/emma" version="1.0">
              <emma:interpretation id="{E3B6FBD8-D38F-4B5E-8EAA-5E7B1324F19D}" emma:medium="tactile" emma:mode="ink">
                <msink:context xmlns:msink="http://schemas.microsoft.com/ink/2010/main" type="inkWord" rotatedBoundingBox="1161,9615 1176,9615 1176,9630 1161,963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12-05T16:51:21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jp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4.jpg"/><Relationship Id="rId7" Type="http://schemas.openxmlformats.org/officeDocument/2006/relationships/image" Target="../media/image26.jp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5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FF00">
                <a:alpha val="3000"/>
              </a:srgbClr>
            </a:gs>
            <a:gs pos="44000">
              <a:schemeClr val="accent1">
                <a:lumMod val="45000"/>
                <a:lumOff val="55000"/>
              </a:schemeClr>
            </a:gs>
            <a:gs pos="52000">
              <a:schemeClr val="accent4">
                <a:lumMod val="75000"/>
                <a:alpha val="45000"/>
              </a:schemeClr>
            </a:gs>
            <a:gs pos="68000">
              <a:schemeClr val="accent1">
                <a:lumMod val="45000"/>
                <a:lumOff val="55000"/>
                <a:alpha val="56000"/>
              </a:schemeClr>
            </a:gs>
            <a:gs pos="9000">
              <a:srgbClr val="FF0000">
                <a:alpha val="24000"/>
              </a:srgbClr>
            </a:gs>
            <a:gs pos="91000">
              <a:srgbClr val="FF0000">
                <a:alpha val="4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r="49266"/>
          <a:stretch/>
        </p:blipFill>
        <p:spPr>
          <a:xfrm>
            <a:off x="1485901" y="1946575"/>
            <a:ext cx="5029200" cy="25605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51374"/>
          <a:stretch/>
        </p:blipFill>
        <p:spPr>
          <a:xfrm>
            <a:off x="6248400" y="1937350"/>
            <a:ext cx="4820255" cy="256054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" y="0"/>
            <a:ext cx="6017342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02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15963" y="0"/>
            <a:ext cx="61755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7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6000" decel="4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6000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92" y="2194560"/>
            <a:ext cx="4491990" cy="2468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6" y="436030"/>
            <a:ext cx="4286250" cy="2409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/>
          <a:stretch/>
        </p:blipFill>
        <p:spPr>
          <a:xfrm>
            <a:off x="7309184" y="4033945"/>
            <a:ext cx="4327645" cy="2468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5" y="4052742"/>
            <a:ext cx="4401891" cy="2468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4" y="436030"/>
            <a:ext cx="4320540" cy="2468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4985657" y="804893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700">
            <a:off x="1057235" y="3808324"/>
            <a:ext cx="4271283" cy="253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604">
            <a:off x="504256" y="866920"/>
            <a:ext cx="4329086" cy="28247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63">
            <a:off x="4373185" y="866921"/>
            <a:ext cx="4818653" cy="28247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35">
            <a:off x="5978958" y="3808323"/>
            <a:ext cx="4818653" cy="2534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52407" y="2754337"/>
            <a:ext cx="2690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1948308"/>
            <a:ext cx="4550149" cy="2552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06153"/>
            <a:ext cx="3845002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6" y="423564"/>
            <a:ext cx="3903360" cy="2194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6" y="4152246"/>
            <a:ext cx="3903360" cy="2194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15004"/>
            <a:ext cx="3845002" cy="2194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885389" y="4957881"/>
            <a:ext cx="2486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7935"/>
          <a:stretch/>
        </p:blipFill>
        <p:spPr>
          <a:xfrm>
            <a:off x="8317190" y="2935902"/>
            <a:ext cx="3429001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98" y="502173"/>
            <a:ext cx="406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91" y="502173"/>
            <a:ext cx="3429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0" y="502173"/>
            <a:ext cx="346362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97" y="2935902"/>
            <a:ext cx="4066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9" y="2935902"/>
            <a:ext cx="3463625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379" y="5578285"/>
            <a:ext cx="1125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ফসলসহ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4127863" y="2242346"/>
            <a:ext cx="412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178" y="3218488"/>
            <a:ext cx="816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মায়ানমারের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4794070" y="1066690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183" y="2007964"/>
            <a:ext cx="7471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ঋতুগুলোর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মিয়ানমারের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4574178" y="2451353"/>
            <a:ext cx="304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726" y="3669956"/>
            <a:ext cx="86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107" y="2377440"/>
            <a:ext cx="9013371" cy="177312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005838" y="875210"/>
            <a:ext cx="10450287" cy="512064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30628" y="0"/>
            <a:ext cx="12192000" cy="6858000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" y="3193143"/>
            <a:ext cx="5196114" cy="312057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গোলাম ছামদানী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চাপাইন নিউ মডেল হাই স্কুল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সাভার, ঢাকা।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ফোন-০১৭১৮৫৫৬৬৪১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E-mail: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mgsnoni1980@gmai.com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3371" y="3193144"/>
            <a:ext cx="5050971" cy="31205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সময়-৪০মিনিট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77" y="601736"/>
            <a:ext cx="2248958" cy="224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2" y="601736"/>
            <a:ext cx="1756228" cy="224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499428" y="1264550"/>
            <a:ext cx="291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6" y="3697820"/>
            <a:ext cx="4572000" cy="2849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06" y="3696949"/>
            <a:ext cx="4572000" cy="2844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06" y="453759"/>
            <a:ext cx="4572000" cy="2789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3" y="454629"/>
            <a:ext cx="4572000" cy="27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6457" y="2598003"/>
            <a:ext cx="348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6457" y="3538172"/>
            <a:ext cx="798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0343" y="1727146"/>
            <a:ext cx="541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628" y="2742789"/>
            <a:ext cx="9627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জীবন-জীবিকার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এ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88275" y="2847702"/>
            <a:ext cx="457200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88275" y="3773841"/>
            <a:ext cx="457200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543" r="6873" b="8676"/>
          <a:stretch/>
        </p:blipFill>
        <p:spPr>
          <a:xfrm>
            <a:off x="944278" y="276368"/>
            <a:ext cx="4916400" cy="6581632"/>
          </a:xfrm>
          <a:prstGeom prst="rect">
            <a:avLst/>
          </a:prstGeom>
          <a:ln w="3810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385798" y="554220"/>
            <a:ext cx="328108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বৃষ্টিবহুল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মিলিমিটারে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5798" y="1807746"/>
            <a:ext cx="3281082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&lt;১৭৫০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5798" y="4310061"/>
            <a:ext cx="3281082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২৫০১-৩০০০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5798" y="5144166"/>
            <a:ext cx="3281082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৩০০১-৪০০০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5798" y="5978271"/>
            <a:ext cx="3281082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&gt;৪০০০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5798" y="2641851"/>
            <a:ext cx="3281082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১৭৫১-২০০০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5798" y="3475956"/>
            <a:ext cx="3281082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২০০১-২৫০০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5798" y="1807746"/>
            <a:ext cx="660922" cy="457200"/>
          </a:xfrm>
          <a:prstGeom prst="rect">
            <a:avLst/>
          </a:prstGeom>
          <a:solidFill>
            <a:srgbClr val="FFF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24"/>
          <p:cNvSpPr/>
          <p:nvPr/>
        </p:nvSpPr>
        <p:spPr>
          <a:xfrm>
            <a:off x="7385798" y="2641851"/>
            <a:ext cx="660922" cy="457200"/>
          </a:xfrm>
          <a:prstGeom prst="rect">
            <a:avLst/>
          </a:prstGeom>
          <a:solidFill>
            <a:srgbClr val="E8E1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85798" y="3475956"/>
            <a:ext cx="660922" cy="457200"/>
          </a:xfrm>
          <a:prstGeom prst="rect">
            <a:avLst/>
          </a:prstGeom>
          <a:solidFill>
            <a:srgbClr val="D0C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85798" y="4310061"/>
            <a:ext cx="660922" cy="457200"/>
          </a:xfrm>
          <a:prstGeom prst="rect">
            <a:avLst/>
          </a:prstGeom>
          <a:solidFill>
            <a:srgbClr val="F0B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72890" y="5144166"/>
            <a:ext cx="660922" cy="457200"/>
          </a:xfrm>
          <a:prstGeom prst="rect">
            <a:avLst/>
          </a:prstGeom>
          <a:solidFill>
            <a:srgbClr val="EEA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72890" y="6001083"/>
            <a:ext cx="660922" cy="457200"/>
          </a:xfrm>
          <a:prstGeom prst="rect">
            <a:avLst/>
          </a:prstGeom>
          <a:solidFill>
            <a:srgbClr val="C380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" y="212843"/>
            <a:ext cx="9745980" cy="6497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0479" y="2922894"/>
            <a:ext cx="135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182881"/>
            <a:ext cx="11727417" cy="6531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8492" y="548639"/>
            <a:ext cx="312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rgbClr val="00B0F0">
                <a:alpha val="36000"/>
              </a:srgbClr>
            </a:gs>
            <a:gs pos="100000">
              <a:schemeClr val="accent2">
                <a:lumMod val="40000"/>
                <a:lumOff val="60000"/>
                <a:alpha val="4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lumMod val="40000"/>
                  <a:lumOff val="60000"/>
                  <a:alpha val="43000"/>
                </a:schemeClr>
              </a:gs>
            </a:gsLst>
            <a:lin ang="135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18166" y="34615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286" y="3449623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" y="294440"/>
            <a:ext cx="4762500" cy="633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336543"/>
            <a:ext cx="4409666" cy="6249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6596" y="3108960"/>
            <a:ext cx="1724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মায়ানমারের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233</TotalTime>
  <Words>190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 Light</vt:lpstr>
      <vt:lpstr>NikoshBAN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CNMHS</dc:creator>
  <cp:lastModifiedBy>CNMHS</cp:lastModifiedBy>
  <cp:revision>24</cp:revision>
  <dcterms:created xsi:type="dcterms:W3CDTF">2019-12-05T09:01:51Z</dcterms:created>
  <dcterms:modified xsi:type="dcterms:W3CDTF">2019-12-05T18:27:55Z</dcterms:modified>
</cp:coreProperties>
</file>