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74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5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61F77-4052-4046-A8A7-CAE8E22DB092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B42EC-AE39-4F2F-81E3-5F03AB249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02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B42EC-AE39-4F2F-81E3-5F03AB249B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3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2A15-006D-433F-B863-DCAAA4BAD78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9DC7-169E-4BB3-9E93-DF8A99135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86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2A15-006D-433F-B863-DCAAA4BAD78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9DC7-169E-4BB3-9E93-DF8A99135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9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2A15-006D-433F-B863-DCAAA4BAD78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9DC7-169E-4BB3-9E93-DF8A99135A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7451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2A15-006D-433F-B863-DCAAA4BAD78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9DC7-169E-4BB3-9E93-DF8A99135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57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2A15-006D-433F-B863-DCAAA4BAD78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9DC7-169E-4BB3-9E93-DF8A99135A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7553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2A15-006D-433F-B863-DCAAA4BAD78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9DC7-169E-4BB3-9E93-DF8A99135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13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2A15-006D-433F-B863-DCAAA4BAD78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9DC7-169E-4BB3-9E93-DF8A99135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37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2A15-006D-433F-B863-DCAAA4BAD78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9DC7-169E-4BB3-9E93-DF8A99135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47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2A15-006D-433F-B863-DCAAA4BAD78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9DC7-169E-4BB3-9E93-DF8A99135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6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2A15-006D-433F-B863-DCAAA4BAD78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9DC7-169E-4BB3-9E93-DF8A99135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2A15-006D-433F-B863-DCAAA4BAD78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9DC7-169E-4BB3-9E93-DF8A99135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4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2A15-006D-433F-B863-DCAAA4BAD78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9DC7-169E-4BB3-9E93-DF8A99135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9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2A15-006D-433F-B863-DCAAA4BAD78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9DC7-169E-4BB3-9E93-DF8A99135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67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2A15-006D-433F-B863-DCAAA4BAD78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9DC7-169E-4BB3-9E93-DF8A99135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14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2A15-006D-433F-B863-DCAAA4BAD78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9DC7-169E-4BB3-9E93-DF8A99135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3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2A15-006D-433F-B863-DCAAA4BAD78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9DC7-169E-4BB3-9E93-DF8A99135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7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62A15-006D-433F-B863-DCAAA4BAD787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0259DC7-169E-4BB3-9E93-DF8A99135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1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084" y="174171"/>
            <a:ext cx="4474408" cy="38078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Oval 4"/>
          <p:cNvSpPr/>
          <p:nvPr/>
        </p:nvSpPr>
        <p:spPr>
          <a:xfrm>
            <a:off x="3794388" y="4415930"/>
            <a:ext cx="4495800" cy="188163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9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66219" y="6488668"/>
            <a:ext cx="6528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মোঃ শাহজালাল পাটওয়ারী,</a:t>
            </a:r>
            <a:r>
              <a:rPr lang="as-IN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সহকারি শিক্ষক , </a:t>
            </a:r>
            <a:r>
              <a:rPr lang="bn-BD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বড়গাঁও </a:t>
            </a:r>
            <a:r>
              <a:rPr lang="as-IN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উচ্চ বিদ্যালয়,ফরিদগঞ্জ,চাঁদপুর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69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652" y="4697361"/>
            <a:ext cx="85221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আমরা বাঙালি যতদিন বেঁচে রইব এ বাংলায়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স্বাধীন বাংলা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ডাকবে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মুজিব আয় ঘরে আয় !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659" y="250723"/>
            <a:ext cx="6747936" cy="41737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3883365" y="6581001"/>
            <a:ext cx="41008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মোঃ শাহজালাল পাটওয়ারী,</a:t>
            </a:r>
            <a:r>
              <a:rPr lang="as-IN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সহকারি শিক্ষক , </a:t>
            </a:r>
            <a:r>
              <a:rPr lang="bn-BD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বড়গাঁও </a:t>
            </a:r>
            <a:r>
              <a:rPr lang="as-IN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উচ্চ বিদ্যালয়,ফরিদগঞ্জ,চাঁদপুর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67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28601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টিকা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1853626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বন ভুমি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Public\Pictures\Sample Pictures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1371600"/>
            <a:ext cx="2362199" cy="151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9400" y="191021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অরণ্য এলাকা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3505201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বালুচর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 descr="F:\ICT Program\ICT 61 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0"/>
            <a:ext cx="23622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00800" y="3530026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বালুর পলি পড়ে উৎপন্ন যে চর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5282626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সোনা ধান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4" descr="C:\Users\Public\Pictures\Sample Pictures\Screenshot_2016-06-16-13-31-22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724400"/>
            <a:ext cx="232739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53200" y="5334001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স্বর্ণের মতো বর্ণের ধান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02798" y="6602163"/>
            <a:ext cx="41008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মোঃ শাহজালাল পাটওয়ারী,</a:t>
            </a:r>
            <a:r>
              <a:rPr lang="as-IN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সহকারি শিক্ষক , </a:t>
            </a:r>
            <a:r>
              <a:rPr lang="bn-BD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বড়গাঁও </a:t>
            </a:r>
            <a:r>
              <a:rPr lang="as-IN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উচ্চ বিদ্যালয়,ফরিদগঞ্জ,চাঁদপুর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4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762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ছবি গুলো লক্ষ্য কর              </a:t>
            </a:r>
          </a:p>
        </p:txBody>
      </p:sp>
      <p:pic>
        <p:nvPicPr>
          <p:cNvPr id="3" name="Picture 2" descr="C:\Users\JFM\Pictures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10301"/>
            <a:ext cx="3330802" cy="266700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JFM\Pictures\rikshaw5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532" y="1023946"/>
            <a:ext cx="3360510" cy="266700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041" y="4353445"/>
            <a:ext cx="119328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১৯৪৭ থেকে ১৯৭১ খ্রিঃ পর্যন্ত পাকিস্তানি স্বৈরাচারীদের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শাসন-শোষণ,অত্যাচার,হত্যা ও রক্তপাতের বিরুদ্ধে জাতির জনক বঙ্গবন্ধু শেখ মুজিবুর রহমানের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নেতৃত্বেই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জাতির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মনে জাগিয়েছিল স্বাধীনতার স্বপ্ন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 মুক্তিসংগ্রামের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প্রেরণা।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41" y="995552"/>
            <a:ext cx="2873829" cy="2667001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3823997" y="6581001"/>
            <a:ext cx="41008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মোঃ শাহজালাল পাটওয়ারী,</a:t>
            </a:r>
            <a:r>
              <a:rPr lang="as-IN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সহকারি শিক্ষক , </a:t>
            </a:r>
            <a:r>
              <a:rPr lang="bn-BD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বড়গাঁও </a:t>
            </a:r>
            <a:r>
              <a:rPr lang="as-IN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উচ্চ বিদ্যালয়,ফরিদগঞ্জ,চাঁদপুর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77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25769" y="496439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স্বাধীনতা সংগ্রামে বীর সৈনিকদের অবদান সর্ম্পকে ১০টি বাক্য লিখ।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4259" y="467378"/>
            <a:ext cx="4778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816" y="1711621"/>
            <a:ext cx="4013505" cy="29946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18767" y="6461404"/>
            <a:ext cx="41008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মোঃ শাহজালাল পাটওয়ারী,</a:t>
            </a:r>
            <a:r>
              <a:rPr lang="as-IN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সহকারি শিক্ষক , </a:t>
            </a:r>
            <a:r>
              <a:rPr lang="bn-BD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বড়গাঁও </a:t>
            </a:r>
            <a:r>
              <a:rPr lang="as-IN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উচ্চ বিদ্যালয়,ফরিদগঞ্জ,চাঁদপুর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38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FM\Pictures\13585909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728" y="675830"/>
            <a:ext cx="2824317" cy="275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JFM\Pictures\farzul_1338544568_54-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561" y="675829"/>
            <a:ext cx="2728451" cy="275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JFM\Pictures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387" y="675829"/>
            <a:ext cx="2669458" cy="275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2262" y="3952351"/>
            <a:ext cx="88333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১৯৭১ সালে নয় মাসের রক্তক্ষয়ী যু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দ্ধে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কিছু ষড়যন্ত্র পাকিস্তানি দোসর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ছাড়া সমগ্র জাতি অংশ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গ্রহণ করে,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দেশ স্বাধীন হয়। ১৯৭১ সালের ২৫ 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মার্চ রাতে তাঁকে গ্রেফতার করা হয়। গ্রেফতারের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পূর্ব-মূহুর্তে তিনি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স্বাধীনতার ঘোষণা দেন যা ২৬শে মার্চ চট্টগ্রামের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বেতারে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প্রচার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করা হয়েছিল।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1" y="675829"/>
            <a:ext cx="2846439" cy="27531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60983" y="6519820"/>
            <a:ext cx="41008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মোঃ শাহজালাল পাটওয়ারী,</a:t>
            </a:r>
            <a:r>
              <a:rPr lang="as-IN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সহকারি শিক্ষক , </a:t>
            </a:r>
            <a:r>
              <a:rPr lang="bn-BD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বড়গাঁও </a:t>
            </a:r>
            <a:r>
              <a:rPr lang="as-IN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উচ্চ বিদ্যালয়,ফরিদগঞ্জ,চাঁদপুর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46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1844" y="619432"/>
            <a:ext cx="398206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528" y="1799302"/>
            <a:ext cx="6813755" cy="31266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20528" y="5191431"/>
            <a:ext cx="8096864" cy="1047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শেখ মুজিবের হাসিকে শিশুর হাসির সাথে তুলনা করেছেন কেন?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09624" y="6563029"/>
            <a:ext cx="41008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মোঃ শাহজালাল পাটওয়ারী,</a:t>
            </a:r>
            <a:r>
              <a:rPr lang="as-IN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সহকারি শিক্ষক , </a:t>
            </a:r>
            <a:r>
              <a:rPr lang="bn-BD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বড়গাঁও </a:t>
            </a:r>
            <a:r>
              <a:rPr lang="as-IN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উচ্চ বিদ্যালয়,ফরিদগঞ্জ,চাঁদপুর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3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7526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রোকনুজ্জামান খান কি নামে সমধিক পরিচিত?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  (ক) সাংবাদিক    (খ)  ডাক্তার   (গ)  দাদা ভাই  (ঘ)   নানা ভাই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28956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সোনাধান দ্বারা কি বুঝানো হয়েছে-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  (ক) স্বর্ণের মতো বর্ণের ধান  (খ)  কঁচি বর্ণের ধান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   (গ)  সবুজ শ্যামল মাঠ   (ঘ)  পাকা ধান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46482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শেখ মুজিব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ুর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রহমানকে ১৯৭১ সালের কত তারিখে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গ্রেফতার করা হয়?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(ক) ২৫ শে মার্চ  (খ)  ২৭ শে মার্চ  (গ)  ৩০ শে মার্চ  (ঘ)  ১৫ই মার্চ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6327057" y="2338741"/>
            <a:ext cx="387145" cy="37391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2470355" y="3450062"/>
            <a:ext cx="435077" cy="44315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2286000" y="5715000"/>
            <a:ext cx="442452" cy="37608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080" y="691634"/>
            <a:ext cx="1349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u="sng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u="sng" dirty="0">
                <a:latin typeface="NikoshBAN" pitchFamily="2" charset="0"/>
                <a:cs typeface="NikoshBAN" pitchFamily="2" charset="0"/>
              </a:rPr>
              <a:t>ূ</a:t>
            </a:r>
            <a:r>
              <a:rPr lang="bn-BD" sz="3600" u="sng" dirty="0">
                <a:latin typeface="NikoshBAN" pitchFamily="2" charset="0"/>
                <a:cs typeface="NikoshBAN" pitchFamily="2" charset="0"/>
              </a:rPr>
              <a:t>ল্যায়ণ</a:t>
            </a:r>
            <a:endParaRPr lang="en-US" sz="3600" u="sng" dirty="0"/>
          </a:p>
        </p:txBody>
      </p:sp>
      <p:sp>
        <p:nvSpPr>
          <p:cNvPr id="9" name="Rectangle 8"/>
          <p:cNvSpPr/>
          <p:nvPr/>
        </p:nvSpPr>
        <p:spPr>
          <a:xfrm>
            <a:off x="3912862" y="6581001"/>
            <a:ext cx="41008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মোঃ শাহজালাল পাটওয়ারী,</a:t>
            </a:r>
            <a:r>
              <a:rPr lang="as-IN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সহকারি শিক্ষক , </a:t>
            </a:r>
            <a:r>
              <a:rPr lang="bn-BD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বড়গাঁও </a:t>
            </a:r>
            <a:r>
              <a:rPr lang="as-IN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উচ্চ বিদ্যালয়,ফরিদগঞ্জ,চাঁদপুর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76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6638" y="677033"/>
            <a:ext cx="4041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i="1" u="sng" dirty="0" smtClean="0"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4800" i="1" u="sng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i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5591" y="5464764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মুক্তি যুদ্ধের একটি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প্রবন্ধ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লিখ।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068" y="1616246"/>
            <a:ext cx="5713442" cy="33371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90289" y="6483995"/>
            <a:ext cx="41008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মোঃ শাহজালাল পাটওয়ারী,</a:t>
            </a:r>
            <a:r>
              <a:rPr lang="as-IN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সহকারি শিক্ষক , </a:t>
            </a:r>
            <a:r>
              <a:rPr lang="bn-BD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বড়গাঁও </a:t>
            </a:r>
            <a:r>
              <a:rPr lang="as-IN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উচ্চ বিদ্যালয়,ফরিদগঞ্জ,চাঁদপুর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35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52" y="1"/>
            <a:ext cx="8560409" cy="53094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504843" y="5442154"/>
            <a:ext cx="3425826" cy="73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4843" y="6581001"/>
            <a:ext cx="41008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মোঃ শাহজালাল পাটওয়ারী,</a:t>
            </a:r>
            <a:r>
              <a:rPr lang="as-IN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সহকারি শিক্ষক , </a:t>
            </a:r>
            <a:r>
              <a:rPr lang="bn-BD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বড়গাঁও </a:t>
            </a:r>
            <a:r>
              <a:rPr lang="as-IN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উচ্চ বিদ্যালয়,ফরিদগঞ্জ,চাঁদপুর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06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>
          <a:xfrm>
            <a:off x="598838" y="180724"/>
            <a:ext cx="11303110" cy="6411805"/>
          </a:xfrm>
          <a:prstGeom prst="rect">
            <a:avLst/>
          </a:prstGeom>
          <a:gradFill rotWithShape="1">
            <a:gsLst>
              <a:gs pos="0">
                <a:srgbClr val="E7E6E6">
                  <a:tint val="93000"/>
                  <a:satMod val="150000"/>
                  <a:shade val="98000"/>
                  <a:lumMod val="102000"/>
                </a:srgbClr>
              </a:gs>
              <a:gs pos="50000">
                <a:srgbClr val="E7E6E6">
                  <a:tint val="98000"/>
                  <a:satMod val="130000"/>
                  <a:shade val="90000"/>
                  <a:lumMod val="103000"/>
                </a:srgbClr>
              </a:gs>
              <a:gs pos="100000">
                <a:srgbClr val="E7E6E6">
                  <a:shade val="63000"/>
                  <a:satMod val="120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bn-BD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মোঃ শাহজালাল পাটওয়ারী,</a:t>
            </a:r>
            <a:r>
              <a:rPr lang="as-IN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সহকারি শিক্ষক , </a:t>
            </a:r>
            <a:r>
              <a:rPr lang="bn-BD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বড়গাঁও </a:t>
            </a:r>
            <a:r>
              <a:rPr lang="as-IN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উচ্চ বিদ্যালয়,ফরিদগঞ্জ,চাঁদপুর</a:t>
            </a:r>
            <a:endParaRPr kumimoji="0" lang="en-US" sz="337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65081" y="520714"/>
            <a:ext cx="4725177" cy="75479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3614" y="4313008"/>
            <a:ext cx="4454792" cy="227952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 পরিচিতি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মোঃ শাহজালাল পাটওয়ারী </a:t>
            </a:r>
            <a:r>
              <a:rPr kumimoji="0" lang="bn-I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bn-IN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বড়গাঁও</a:t>
            </a:r>
            <a:r>
              <a:rPr kumimoji="0" lang="bn-I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I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উচ্চ বিদ্যালয়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ফরিদগঞ্জ, চাঁদপুর। 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kumimoji="0" lang="bn-BD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noProof="0" dirty="0">
                <a:solidFill>
                  <a:srgbClr val="002060"/>
                </a:solidFill>
                <a:latin typeface="Calisto MT" panose="02040603050505030304" pitchFamily="18" charset="0"/>
                <a:cs typeface="NikoshBAN" panose="02000000000000000000" pitchFamily="2" charset="0"/>
              </a:rPr>
              <a:t>j</a:t>
            </a:r>
            <a:r>
              <a:rPr lang="en-US" sz="2000" dirty="0" smtClean="0">
                <a:solidFill>
                  <a:srgbClr val="002060"/>
                </a:solidFill>
                <a:latin typeface="Calisto MT" panose="02040603050505030304" pitchFamily="18" charset="0"/>
                <a:cs typeface="NikoshBAN" panose="02000000000000000000" pitchFamily="2" charset="0"/>
              </a:rPr>
              <a:t>alalshah433@gmail.com</a:t>
            </a:r>
            <a:endParaRPr kumimoji="0" lang="bn-IN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sto MT" panose="02040603050505030304" pitchFamily="18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70955" y="4507063"/>
            <a:ext cx="4321947" cy="208546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 </a:t>
            </a:r>
            <a:r>
              <a:rPr kumimoji="0" lang="bn-I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</a:t>
            </a:r>
            <a:r>
              <a:rPr kumimoji="0" lang="en-US" sz="2400" b="0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ি-</a:t>
            </a:r>
            <a:r>
              <a:rPr kumimoji="0" lang="bn-BD" sz="2400" b="0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৬ষ্ঠ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 –বাংলা </a:t>
            </a:r>
            <a:r>
              <a:rPr kumimoji="0" lang="en-US" sz="2400" b="0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 w="11430"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চারুপাঠ</a:t>
            </a:r>
            <a:r>
              <a:rPr kumimoji="0" lang="en-US" sz="2400" b="0" i="0" u="none" strike="noStrike" kern="1200" cap="none" spc="0" normalizeH="0" baseline="0" noProof="0" dirty="0" smtClean="0">
                <a:ln w="11430"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)</a:t>
            </a:r>
            <a:endParaRPr kumimoji="0" lang="bn-BD" sz="2400" b="0" i="0" u="none" strike="noStrike" kern="1200" cap="none" spc="0" normalizeH="0" baseline="0" noProof="0" dirty="0" smtClean="0">
              <a:ln w="11430"/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40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২৬/১১/২০১৯</a:t>
            </a:r>
            <a:endParaRPr kumimoji="0" lang="bn-BD" sz="2400" b="0" i="0" u="none" strike="noStrike" kern="1200" cap="none" spc="0" normalizeH="0" baseline="0" noProof="0" dirty="0">
              <a:ln w="11430"/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19" y="1024790"/>
            <a:ext cx="3281734" cy="27841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7" name="Straight Connector 6"/>
          <p:cNvCxnSpPr/>
          <p:nvPr/>
        </p:nvCxnSpPr>
        <p:spPr>
          <a:xfrm>
            <a:off x="6169888" y="1736567"/>
            <a:ext cx="50578" cy="473835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268" y="1572793"/>
            <a:ext cx="2362200" cy="279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9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4495" y="771832"/>
            <a:ext cx="3924163" cy="776748"/>
          </a:xfrm>
        </p:spPr>
        <p:txBody>
          <a:bodyPr/>
          <a:lstStyle/>
          <a:p>
            <a:pPr lvl="0" defTabSz="914400">
              <a:spcBef>
                <a:spcPts val="0"/>
              </a:spcBef>
            </a:pPr>
            <a:r>
              <a:rPr lang="bn-BD" sz="4000" dirty="0">
                <a:solidFill>
                  <a:srgbClr val="002060"/>
                </a:solidFill>
                <a:latin typeface="NikoshBAN" pitchFamily="2" charset="0"/>
                <a:ea typeface="+mn-ea"/>
                <a:cs typeface="NikoshBAN" pitchFamily="2" charset="0"/>
              </a:rPr>
              <a:t>আজকের পাঠ “মুজিব”</a:t>
            </a:r>
            <a:endParaRPr lang="en-US" sz="4000" dirty="0">
              <a:solidFill>
                <a:srgbClr val="002060"/>
              </a:solidFill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438" y="2132912"/>
            <a:ext cx="7483584" cy="3559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353828" y="6461404"/>
            <a:ext cx="41008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মোঃ শাহজালাল পাটওয়ারী,</a:t>
            </a:r>
            <a:r>
              <a:rPr lang="as-IN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সহকারি শিক্ষক , </a:t>
            </a:r>
            <a:r>
              <a:rPr lang="bn-BD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বড়গাঁও </a:t>
            </a:r>
            <a:r>
              <a:rPr lang="as-IN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উচ্চ বিদ্যালয়,ফরিদগঞ্জ,চাঁদপুর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30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451" y="2346885"/>
            <a:ext cx="9749971" cy="4154984"/>
          </a:xfrm>
          <a:prstGeom prst="rect">
            <a:avLst/>
          </a:prstGeom>
          <a:pattFill prst="pct50">
            <a:fgClr>
              <a:srgbClr val="C0000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…….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মুজিব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কবি রোকনুজ্জামান খান সম্পর্কে বলতে পারবে।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শব্দের অর্থ বলতে পারবে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দেশ প্রেম ও মানুষের প্রতি ভালোবাসার আবেগ বর্ণনা করতে পারবে।</a:t>
            </a:r>
          </a:p>
          <a:p>
            <a:pPr marL="457200" indent="-457200">
              <a:buFont typeface="Wingdings" pitchFamily="2" charset="2"/>
              <a:buChar char="v"/>
            </a:pP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87444" y="1032387"/>
            <a:ext cx="47047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3365" y="6581001"/>
            <a:ext cx="41008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মোঃ শাহজালাল পাটওয়ারী,</a:t>
            </a:r>
            <a:r>
              <a:rPr lang="as-IN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সহকারি শিক্ষক , </a:t>
            </a:r>
            <a:r>
              <a:rPr lang="bn-BD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বড়গাঁও </a:t>
            </a:r>
            <a:r>
              <a:rPr lang="as-IN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উচ্চ বিদ্যালয়,ফরিদগঞ্জ,চাঁদপুর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33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5899352" y="1181100"/>
            <a:ext cx="313403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52999" y="152400"/>
            <a:ext cx="24384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জন্ম-১৯২৫ সালের</a:t>
            </a:r>
          </a:p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৯ই এপ্রিল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688826" y="3004655"/>
            <a:ext cx="609600" cy="286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74626" y="2337291"/>
            <a:ext cx="2140974" cy="1651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উল্লেখ যোগ্য গ্রন্থ</a:t>
            </a:r>
          </a:p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হাট্টিমা টিম,</a:t>
            </a:r>
          </a:p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খোকন খোকন</a:t>
            </a:r>
          </a:p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ডাক পাড়ি,</a:t>
            </a:r>
          </a:p>
          <a:p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976476" y="4471219"/>
            <a:ext cx="250723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599" y="5157019"/>
            <a:ext cx="2590800" cy="8750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সমাধিক পরিচিত</a:t>
            </a:r>
          </a:p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‘দাদা ভাই’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905250" y="3004655"/>
            <a:ext cx="685800" cy="317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52650" y="2517179"/>
            <a:ext cx="1676400" cy="12920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মৃত্যু বরণ</a:t>
            </a:r>
          </a:p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১৯৯৯ সালে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1866900"/>
            <a:ext cx="3021576" cy="25281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2444238" y="6108290"/>
            <a:ext cx="7064476" cy="3886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রোকনুজ্জামান খাঁন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48950" y="6555588"/>
            <a:ext cx="41008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মোঃ শাহজালাল পাটওয়ারী,</a:t>
            </a:r>
            <a:r>
              <a:rPr lang="as-IN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সহকারি শিক্ষক , </a:t>
            </a:r>
            <a:r>
              <a:rPr lang="bn-BD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বড়গাঁও </a:t>
            </a:r>
            <a:r>
              <a:rPr lang="as-IN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উচ্চ বিদ্যালয়,ফরিদগঞ্জ,চাঁদপুর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95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7150" y="132736"/>
            <a:ext cx="3908322" cy="884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মুজিব</a:t>
            </a:r>
          </a:p>
          <a:p>
            <a:pPr algn="ctr"/>
            <a:r>
              <a:rPr lang="bn-BD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রোকনুজ্জামান খান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5780" y="1731324"/>
            <a:ext cx="6751073" cy="4866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শ্যামল বনভূমি মাঠ নদীতীর বালুচর</a:t>
            </a:r>
          </a:p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সবখানে 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 বঙ্গবন্ধু শেখ মজিবের ঘর।</a:t>
            </a:r>
          </a:p>
          <a:p>
            <a:pPr algn="ctr"/>
            <a:endParaRPr lang="bn-BD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 দেশের মাঠে মাঠে ফলে সোনাধান রাশি রাশি</a:t>
            </a:r>
          </a:p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 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 দেখে মনে হয় শেখ মুজিবের হাসি।</a:t>
            </a:r>
          </a:p>
          <a:p>
            <a:pPr algn="ctr"/>
            <a:endParaRPr lang="bn-BD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 মধুর হাসিতে যখন ভরে বাঙালির ঘর</a:t>
            </a:r>
          </a:p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 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 যেন শিশু হয়ে হাসে চিরশিশু মুজিবর।</a:t>
            </a:r>
          </a:p>
          <a:p>
            <a:pPr algn="ctr"/>
            <a:endParaRPr lang="bn-BD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বাঙালি যতদিন বেঁচে রইব এ বাংলায়</a:t>
            </a:r>
          </a:p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 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ডাকবে:মুজিব আয় ঘরে ফিরে আয়!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71856" y="6459792"/>
            <a:ext cx="41008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মোঃ শাহজালাল পাটওয়ারী,</a:t>
            </a:r>
            <a:r>
              <a:rPr lang="as-IN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সহকারি শিক্ষক , </a:t>
            </a:r>
            <a:r>
              <a:rPr lang="bn-BD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বড়গাঁও </a:t>
            </a:r>
            <a:r>
              <a:rPr lang="as-IN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উচ্চ বিদ্যালয়,ফরিদগঞ্জ,চাঁদপুর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6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4904" y="4955457"/>
            <a:ext cx="7846142" cy="14010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সবুজ </a:t>
            </a:r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শ্যামল বনভুমি মাঠ নদীতীর বালুচর</a:t>
            </a:r>
          </a:p>
          <a:p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সবখানে আছে বঙ্গবন্ধু শেখ মুজিবের ঘর।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12" y="265471"/>
            <a:ext cx="3569110" cy="3731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8" y="265471"/>
            <a:ext cx="3249561" cy="3731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73" y="250724"/>
            <a:ext cx="3701845" cy="37460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10809" y="6581001"/>
            <a:ext cx="41008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মোঃ শাহজালাল পাটওয়ারী,</a:t>
            </a:r>
            <a:r>
              <a:rPr lang="as-IN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সহকারি শিক্ষক , </a:t>
            </a:r>
            <a:r>
              <a:rPr lang="bn-BD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বড়গাঁও </a:t>
            </a:r>
            <a:r>
              <a:rPr lang="as-IN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উচ্চ বিদ্যালয়,ফরিদগঞ্জ,চাঁদপুর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69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ublic\Pictures\Sample Pictures\Screenshot_2016-06-16-13-31-22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3" b="17221"/>
          <a:stretch/>
        </p:blipFill>
        <p:spPr bwMode="auto">
          <a:xfrm>
            <a:off x="4837470" y="991465"/>
            <a:ext cx="3377382" cy="333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Public\Pictures\Sample Pictures\Screenshot_2016-06-16-13-14-1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06" b="30538"/>
          <a:stretch/>
        </p:blipFill>
        <p:spPr bwMode="auto">
          <a:xfrm>
            <a:off x="8686800" y="991465"/>
            <a:ext cx="3342968" cy="333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6108" y="4944293"/>
            <a:ext cx="6775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সোনার </a:t>
            </a:r>
            <a:r>
              <a:rPr lang="bn-BD" sz="32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দেশের মাঠে মাঠে ফলে সোনাধান রাশি রাশি</a:t>
            </a:r>
          </a:p>
          <a:p>
            <a:r>
              <a:rPr lang="bn-BD" sz="32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ফসলের হাসি দেখে মনে হয় শেখ মুজিবের হাসি।</a:t>
            </a:r>
            <a:endParaRPr lang="en-US" sz="32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12" y="991465"/>
            <a:ext cx="3569109" cy="33356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53675" y="6361711"/>
            <a:ext cx="41008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মোঃ শাহজালাল পাটওয়ারী,</a:t>
            </a:r>
            <a:r>
              <a:rPr lang="as-IN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সহকারি শিক্ষক , </a:t>
            </a:r>
            <a:r>
              <a:rPr lang="bn-BD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বড়গাঁও </a:t>
            </a:r>
            <a:r>
              <a:rPr lang="as-IN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উচ্চ বিদ্যালয়,ফরিদগঞ্জ,চাঁদপুর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4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Public\Pictures\Sample Pictures\Screenshot_2016-06-16-13-13-1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0" b="19976"/>
          <a:stretch/>
        </p:blipFill>
        <p:spPr bwMode="auto">
          <a:xfrm>
            <a:off x="8613057" y="985649"/>
            <a:ext cx="3372465" cy="320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3898" y="4675239"/>
            <a:ext cx="7787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শিশুর মধুর হাসিতে যখন ভরে বাঙ্গালির ঘর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মনে হয় যেন শিশু হয়ে হাসে চিরশিশু মুজিবর।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19" y="985649"/>
            <a:ext cx="3613356" cy="32057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8" y="985649"/>
            <a:ext cx="3606472" cy="32057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53869" y="6482502"/>
            <a:ext cx="41008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মোঃ শাহজালাল পাটওয়ারী,</a:t>
            </a:r>
            <a:r>
              <a:rPr lang="as-IN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সহকারি শিক্ষক , </a:t>
            </a:r>
            <a:r>
              <a:rPr lang="bn-BD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বড়গাঁও </a:t>
            </a:r>
            <a:r>
              <a:rPr lang="as-IN" sz="1200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উচ্চ বিদ্যালয়,ফরিদগঞ্জ,চাঁদপুর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7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232</TotalTime>
  <Words>662</Words>
  <Application>Microsoft Office PowerPoint</Application>
  <PresentationFormat>Widescreen</PresentationFormat>
  <Paragraphs>100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Calisto MT</vt:lpstr>
      <vt:lpstr>NikoshBAN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আজকের পাঠ “মুজিব”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</dc:creator>
  <cp:lastModifiedBy>IC</cp:lastModifiedBy>
  <cp:revision>120</cp:revision>
  <dcterms:created xsi:type="dcterms:W3CDTF">2019-12-05T14:03:23Z</dcterms:created>
  <dcterms:modified xsi:type="dcterms:W3CDTF">2019-12-06T15:48:56Z</dcterms:modified>
</cp:coreProperties>
</file>