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83" r:id="rId2"/>
    <p:sldId id="257" r:id="rId3"/>
    <p:sldId id="274" r:id="rId4"/>
    <p:sldId id="275" r:id="rId5"/>
    <p:sldId id="258" r:id="rId6"/>
    <p:sldId id="261" r:id="rId7"/>
    <p:sldId id="262" r:id="rId8"/>
    <p:sldId id="270" r:id="rId9"/>
    <p:sldId id="268" r:id="rId10"/>
    <p:sldId id="271" r:id="rId11"/>
    <p:sldId id="265" r:id="rId12"/>
    <p:sldId id="260" r:id="rId13"/>
    <p:sldId id="277" r:id="rId14"/>
    <p:sldId id="278" r:id="rId15"/>
    <p:sldId id="279" r:id="rId16"/>
    <p:sldId id="280" r:id="rId17"/>
    <p:sldId id="281" r:id="rId18"/>
    <p:sldId id="276" r:id="rId19"/>
    <p:sldId id="267" r:id="rId20"/>
    <p:sldId id="269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2020C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5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C34C0-9631-4653-AA40-3F977E341BC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A48D-BDB4-45E1-9E19-65BF903E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১০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36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ক্লু দেওয়াসহ শেষ করা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ভিডিও দেখতে</a:t>
            </a:r>
            <a:r>
              <a:rPr lang="bn-IN" baseline="0" dirty="0" smtClean="0"/>
              <a:t> মাউস নড়ালেই হবে।</a:t>
            </a:r>
            <a:r>
              <a:rPr lang="bn-BD" baseline="0" smtClean="0"/>
              <a:t> ভিডিও দেখে পাঠের শিরোনাম বের করা-৫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থেকে উত্তর বের করা-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৩- মিনিট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থেকে উত্তর বের করা-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৩- মিনিট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ভিতর থেকে উত্তর বের করা-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৩-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8966-899C-456A-9E6A-02EBCD9CF3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221"/>
            <a:ext cx="12192000" cy="4851779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02257" y="287152"/>
            <a:ext cx="5803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822" y="1578689"/>
            <a:ext cx="10372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স্বাগতম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38086"/>
              </p:ext>
            </p:extLst>
          </p:nvPr>
        </p:nvGraphicFramePr>
        <p:xfrm>
          <a:off x="487789" y="1553719"/>
          <a:ext cx="11218458" cy="24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92"/>
                <a:gridCol w="2089026"/>
                <a:gridCol w="1474960"/>
                <a:gridCol w="2888989"/>
                <a:gridCol w="2510991"/>
              </a:tblGrid>
              <a:tr h="126105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তুলনা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অসঞ্জস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 (কয়টি)/ নেই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61798" y="2858579"/>
          <a:ext cx="2021669" cy="10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" y="2858579"/>
                        <a:ext cx="2021669" cy="10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89733"/>
              </p:ext>
            </p:extLst>
          </p:nvPr>
        </p:nvGraphicFramePr>
        <p:xfrm>
          <a:off x="2771775" y="2754313"/>
          <a:ext cx="20193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Equation" r:id="rId6" imgW="495000" imgH="368280" progId="Equation.3">
                  <p:embed/>
                </p:oleObj>
              </mc:Choice>
              <mc:Fallback>
                <p:oleObj name="Equation" r:id="rId6" imgW="49500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1775" y="2754313"/>
                        <a:ext cx="2019300" cy="10572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85245" y="3070413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5047" y="3062418"/>
            <a:ext cx="210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915" y="3070413"/>
            <a:ext cx="140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অসমঞ্জস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463" y="272955"/>
            <a:ext cx="39442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  ছক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201" y="4621897"/>
            <a:ext cx="70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সমীকরণজোটির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+mj-lt"/>
                <a:cs typeface="NikoshBAN" panose="02000000000000000000" pitchFamily="2" charset="0"/>
              </a:rPr>
              <a:t>ও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y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তুলনা করে পাই,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95337" y="4362162"/>
          <a:ext cx="1888129" cy="108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337" y="4362162"/>
                        <a:ext cx="1888129" cy="10877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36794"/>
              </p:ext>
            </p:extLst>
          </p:nvPr>
        </p:nvGraphicFramePr>
        <p:xfrm>
          <a:off x="457200" y="5608638"/>
          <a:ext cx="1758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5608638"/>
                        <a:ext cx="1758950" cy="8731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9924" y="5754875"/>
            <a:ext cx="862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সমীকরণজোটটি অসমঞ্জস, অনির্ভরশীল ও সমাধান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3" y="272955"/>
            <a:ext cx="457021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83643"/>
              </p:ext>
            </p:extLst>
          </p:nvPr>
        </p:nvGraphicFramePr>
        <p:xfrm>
          <a:off x="840306" y="2350415"/>
          <a:ext cx="2547470" cy="146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306" y="2350415"/>
                        <a:ext cx="2547470" cy="14675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0306" y="4572000"/>
            <a:ext cx="71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সমাধান কয়টি?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7" y="805218"/>
            <a:ext cx="3957851" cy="248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2196"/>
            <a:ext cx="12192001" cy="4972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3335" y="502861"/>
            <a:ext cx="4544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 একত্রে...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02865"/>
              </p:ext>
            </p:extLst>
          </p:nvPr>
        </p:nvGraphicFramePr>
        <p:xfrm>
          <a:off x="1003538" y="1338127"/>
          <a:ext cx="4024312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Equation" r:id="rId4" imgW="1104840" imgH="457200" progId="Equation.3">
                  <p:embed/>
                </p:oleObj>
              </mc:Choice>
              <mc:Fallback>
                <p:oleObj name="Equation" r:id="rId4" imgW="1104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3538" y="1338127"/>
                        <a:ext cx="4024312" cy="16652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74956"/>
              </p:ext>
            </p:extLst>
          </p:nvPr>
        </p:nvGraphicFramePr>
        <p:xfrm>
          <a:off x="442202" y="4605196"/>
          <a:ext cx="105473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6" imgW="2247840" imgH="431640" progId="Equation.3">
                  <p:embed/>
                </p:oleObj>
              </mc:Choice>
              <mc:Fallback>
                <p:oleObj name="Equation" r:id="rId6" imgW="2247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202" y="4605196"/>
                        <a:ext cx="10547350" cy="15621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0910" y="1251923"/>
            <a:ext cx="4042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সমীকরণজোট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5659" y="3481140"/>
            <a:ext cx="371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y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মধ্যে সম্পর্ক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538" y="366729"/>
            <a:ext cx="648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আড়গুণন বা বজ্রগুণন পদ্ধতিতে 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382138"/>
            <a:ext cx="1078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এরুপ সম্পর্ক থেকে এদের মান নির্ণয়ের কৌশলকে আড়গুণন পদ্ধতি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50804"/>
              </p:ext>
            </p:extLst>
          </p:nvPr>
        </p:nvGraphicFramePr>
        <p:xfrm>
          <a:off x="368489" y="1787184"/>
          <a:ext cx="26368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Equation" r:id="rId3" imgW="736560" imgH="431640" progId="Equation.3">
                  <p:embed/>
                </p:oleObj>
              </mc:Choice>
              <mc:Fallback>
                <p:oleObj name="Equation" r:id="rId3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489" y="1787184"/>
                        <a:ext cx="2636837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332778" y="1722300"/>
            <a:ext cx="8568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দ্বয়কে আড়গুণন পদ্ধতিতে সমাধান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8489" y="3736018"/>
            <a:ext cx="946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 প্রক্রিয়ায় প্রদত্ত সমীকরণদ্বয়ের ডান পক্ষ ০ শূন্য করে পাই,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909187"/>
              </p:ext>
            </p:extLst>
          </p:nvPr>
        </p:nvGraphicFramePr>
        <p:xfrm>
          <a:off x="368489" y="4784958"/>
          <a:ext cx="3409951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5" imgW="952200" imgH="431640" progId="Equation.3">
                  <p:embed/>
                </p:oleObj>
              </mc:Choice>
              <mc:Fallback>
                <p:oleObj name="Equation" r:id="rId5" imgW="9522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489" y="4784958"/>
                        <a:ext cx="3409951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1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50124"/>
            <a:ext cx="5700216" cy="4203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4254867"/>
            <a:ext cx="6578219" cy="22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265"/>
            <a:ext cx="9080252" cy="2153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" y="2090454"/>
            <a:ext cx="11837747" cy="154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12" y="3643495"/>
            <a:ext cx="6782323" cy="1349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12" y="5207811"/>
            <a:ext cx="4660763" cy="1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0" y="409092"/>
            <a:ext cx="9733606" cy="195922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0" y="2467922"/>
            <a:ext cx="9956716" cy="191635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0" y="4892973"/>
            <a:ext cx="7053779" cy="12368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2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138" y="104931"/>
            <a:ext cx="2698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7" y="1481594"/>
            <a:ext cx="10675550" cy="28024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0946" y="3192880"/>
            <a:ext cx="659567" cy="692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67" y="4531453"/>
            <a:ext cx="645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আড়গুণন পদ্ধতির আরেকটি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367" y="5177784"/>
            <a:ext cx="305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অপনয়ন 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090" y="6092209"/>
            <a:ext cx="299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0240" y="5205981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বজ্রগুণন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8562" y="6092209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লৈখিক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34788" y="5205981"/>
            <a:ext cx="696036" cy="69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  <p:bldP spid="4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989" y="733764"/>
            <a:ext cx="104519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/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 যা শিখলাম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32" y="4672685"/>
            <a:ext cx="1144022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সমাধান সংখ্যা নির্ণয় ক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3" y="2641360"/>
            <a:ext cx="1144022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 দুই চলকবিশিষ্ট সরল সহসমীকরণের সঙ্গতি যাচাই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34" y="3349246"/>
            <a:ext cx="1144022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  দুই চলকবিশিষ্ট সরল সহসমীকরণের পরস্পর নির্ভরশীলতা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0" y="5380571"/>
            <a:ext cx="749435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সমাধানের আড়অগুণন পদ্ধতি ব্যখ্যা ক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81" y="3100486"/>
            <a:ext cx="6545944" cy="3416320"/>
          </a:xfrm>
          <a:prstGeom prst="rect">
            <a:avLst/>
          </a:prstGeom>
          <a:noFill/>
          <a:ln w="76200" cmpd="sng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গনিত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,এমএড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কামিরহাট মাধ্যমিক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বালিকা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bn-BD" sz="2800" dirty="0">
                <a:latin typeface="+mj-lt"/>
                <a:cs typeface="NikoshBAN" pitchFamily="2" charset="0"/>
              </a:rPr>
              <a:t>০১৭১</a:t>
            </a:r>
            <a:r>
              <a:rPr lang="bn-IN" sz="2800" dirty="0" smtClean="0">
                <a:latin typeface="+mj-lt"/>
                <a:cs typeface="NikoshBAN" pitchFamily="2" charset="0"/>
              </a:rPr>
              <a:t>০৬২৮১৮</a:t>
            </a:r>
            <a:r>
              <a:rPr lang="bn-BD" sz="2800" dirty="0">
                <a:latin typeface="+mj-lt"/>
                <a:cs typeface="NikoshBAN" pitchFamily="2" charset="0"/>
              </a:rPr>
              <a:t>১</a:t>
            </a:r>
            <a:endParaRPr lang="en-US" sz="2800" dirty="0">
              <a:latin typeface="+mj-lt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Email: asaduzzamanrana</a:t>
            </a:r>
            <a:r>
              <a:rPr lang="en-US" sz="2000" dirty="0">
                <a:latin typeface="+mj-lt"/>
                <a:cs typeface="NikoshBAN" pitchFamily="2" charset="0"/>
              </a:rPr>
              <a:t>78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925" y="3117435"/>
            <a:ext cx="5594075" cy="3539430"/>
          </a:xfrm>
          <a:prstGeom prst="rect">
            <a:avLst/>
          </a:prstGeom>
          <a:noFill/>
          <a:ln w="76200" cmpd="sng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০৬/১২/২০১৯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3025" y="559558"/>
            <a:ext cx="4529797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1" y="0"/>
            <a:ext cx="2337179" cy="29604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78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01398"/>
              </p:ext>
            </p:extLst>
          </p:nvPr>
        </p:nvGraphicFramePr>
        <p:xfrm>
          <a:off x="0" y="4223982"/>
          <a:ext cx="4495498" cy="263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5" imgW="736560" imgH="431640" progId="Equation.3">
                  <p:embed/>
                </p:oleObj>
              </mc:Choice>
              <mc:Fallback>
                <p:oleObj name="Equation" r:id="rId5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223982"/>
                        <a:ext cx="4495498" cy="263401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solidFill>
                          <a:srgbClr val="2020C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আড়গুণন পদ্ধতিতে সমাধান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9512489" y="5704764"/>
            <a:ext cx="2101756" cy="791572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০৬/১২/২০১৯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sp>
        <p:nvSpPr>
          <p:cNvPr id="3" name="Rectangle 2"/>
          <p:cNvSpPr/>
          <p:nvPr/>
        </p:nvSpPr>
        <p:spPr>
          <a:xfrm>
            <a:off x="40752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dirty="0"/>
          </a:p>
        </p:txBody>
      </p:sp>
      <p:sp>
        <p:nvSpPr>
          <p:cNvPr id="5" name="TextBox 4"/>
          <p:cNvSpPr txBox="1"/>
          <p:nvPr/>
        </p:nvSpPr>
        <p:spPr>
          <a:xfrm>
            <a:off x="8056684" y="4709159"/>
            <a:ext cx="3994638" cy="19389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1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654147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সবার সুস্থ্যতা কামনায়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5550" y="232805"/>
            <a:ext cx="541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550" y="6322089"/>
            <a:ext cx="40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থেকে কি বুঝেছো?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20191126_00443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1381" y="783601"/>
            <a:ext cx="6573813" cy="5275104"/>
          </a:xfrm>
          <a:prstGeom prst="rect">
            <a:avLst/>
          </a:prstGeom>
          <a:solidFill>
            <a:srgbClr val="2E75B6"/>
          </a:solidFill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76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4" y="2552131"/>
            <a:ext cx="1148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 ও সমাধান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163" y="1466124"/>
            <a:ext cx="558563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365" y="2941399"/>
            <a:ext cx="1004475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সঙ্গতি যাচাই করতে 	পারবে।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462" y="312655"/>
            <a:ext cx="215765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65" y="4316258"/>
            <a:ext cx="1004475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চলকবিশিষ্ট সরল সহসমীকরণের পরস্পর নির্ভরশীলতা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64" y="5663822"/>
            <a:ext cx="1004475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##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আড়গুণন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76915"/>
              </p:ext>
            </p:extLst>
          </p:nvPr>
        </p:nvGraphicFramePr>
        <p:xfrm>
          <a:off x="487789" y="1553719"/>
          <a:ext cx="11218458" cy="24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92"/>
                <a:gridCol w="1974830"/>
                <a:gridCol w="1589156"/>
                <a:gridCol w="2888989"/>
                <a:gridCol w="2510991"/>
              </a:tblGrid>
              <a:tr h="126105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তুলনা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অসঞ্জস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 (কয়টি)/ নেই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46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58133"/>
              </p:ext>
            </p:extLst>
          </p:nvPr>
        </p:nvGraphicFramePr>
        <p:xfrm>
          <a:off x="661798" y="2858579"/>
          <a:ext cx="2021669" cy="10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" y="2858579"/>
                        <a:ext cx="2021669" cy="10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12591"/>
              </p:ext>
            </p:extLst>
          </p:nvPr>
        </p:nvGraphicFramePr>
        <p:xfrm>
          <a:off x="2974987" y="2880925"/>
          <a:ext cx="1549696" cy="99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Equation" r:id="rId6" imgW="520560" imgH="431640" progId="Equation.3">
                  <p:embed/>
                </p:oleObj>
              </mc:Choice>
              <mc:Fallback>
                <p:oleObj name="Equation" r:id="rId6" imgW="520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4987" y="2880925"/>
                        <a:ext cx="1549696" cy="9900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85245" y="3297809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অনির্ভরশীল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1400" y="2793415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(একটিমাত্র)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9525" y="3202274"/>
            <a:ext cx="140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সমঞ্জস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463" y="272955"/>
            <a:ext cx="37394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201" y="4621897"/>
            <a:ext cx="70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সমীকরণজোটির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+mj-lt"/>
                <a:cs typeface="NikoshBAN" panose="02000000000000000000" pitchFamily="2" charset="0"/>
              </a:rPr>
              <a:t>ও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y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তুলনা করে পাই,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76845"/>
              </p:ext>
            </p:extLst>
          </p:nvPr>
        </p:nvGraphicFramePr>
        <p:xfrm>
          <a:off x="795337" y="4362162"/>
          <a:ext cx="1888129" cy="108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337" y="4362162"/>
                        <a:ext cx="1888129" cy="10877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06466"/>
              </p:ext>
            </p:extLst>
          </p:nvPr>
        </p:nvGraphicFramePr>
        <p:xfrm>
          <a:off x="795338" y="5609230"/>
          <a:ext cx="108220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" name="Equation" r:id="rId10" imgW="406080" imgH="393480" progId="Equation.3">
                  <p:embed/>
                </p:oleObj>
              </mc:Choice>
              <mc:Fallback>
                <p:oleObj name="Equation" r:id="rId10" imgW="406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338" y="5609230"/>
                        <a:ext cx="1082207" cy="8731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39618" y="5600669"/>
            <a:ext cx="1015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সমীকরণজোটটি সমঞ্জস, অনির্ভরশীল ও একটি মাত্র সমাধান একটিমাত্র।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555" y="272955"/>
            <a:ext cx="375313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2302"/>
              </p:ext>
            </p:extLst>
          </p:nvPr>
        </p:nvGraphicFramePr>
        <p:xfrm>
          <a:off x="840306" y="2405427"/>
          <a:ext cx="26368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4" imgW="736560" imgH="431640" progId="Equation.3">
                  <p:embed/>
                </p:oleObj>
              </mc:Choice>
              <mc:Fallback>
                <p:oleObj name="Equation" r:id="rId4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306" y="2405427"/>
                        <a:ext cx="2636837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0306" y="4572000"/>
            <a:ext cx="813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সমঞ্জস না অসমঞ্জস?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20014"/>
              </p:ext>
            </p:extLst>
          </p:nvPr>
        </p:nvGraphicFramePr>
        <p:xfrm>
          <a:off x="487789" y="1553719"/>
          <a:ext cx="11218458" cy="24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92"/>
                <a:gridCol w="2089026"/>
                <a:gridCol w="1474960"/>
                <a:gridCol w="2888989"/>
                <a:gridCol w="2510991"/>
              </a:tblGrid>
              <a:tr h="1261052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সমীকরণজোট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সহগ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তুলনা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সমঞ্জস/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অসঞ্জস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 নির্ভরশীল/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অনির্ভরশীল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 (কয়টি)/ নেই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5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61798" y="2858579"/>
          <a:ext cx="2021669" cy="10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" name="Equation" r:id="rId4" imgW="863280" imgH="457200" progId="Equation.3">
                  <p:embed/>
                </p:oleObj>
              </mc:Choice>
              <mc:Fallback>
                <p:oleObj name="Equation" r:id="rId4" imgW="863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" y="2858579"/>
                        <a:ext cx="2021669" cy="10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704887"/>
              </p:ext>
            </p:extLst>
          </p:nvPr>
        </p:nvGraphicFramePr>
        <p:xfrm>
          <a:off x="2693401" y="2718389"/>
          <a:ext cx="2176190" cy="113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3401" y="2718389"/>
                        <a:ext cx="2176190" cy="113021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82635" y="3056074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1400" y="2793415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(অসংখ্য)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915" y="3070413"/>
            <a:ext cx="140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সমঞ্জস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463" y="272955"/>
            <a:ext cx="39442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  ছক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201" y="4621897"/>
            <a:ext cx="703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সমীকরণজোটির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x </a:t>
            </a:r>
            <a:r>
              <a:rPr lang="bn-BD" sz="3600" dirty="0" smtClean="0">
                <a:latin typeface="+mj-lt"/>
                <a:cs typeface="NikoshBAN" panose="02000000000000000000" pitchFamily="2" charset="0"/>
              </a:rPr>
              <a:t>ও </a:t>
            </a:r>
            <a:r>
              <a:rPr lang="en-GB" sz="3600" dirty="0" smtClean="0">
                <a:latin typeface="+mj-lt"/>
                <a:cs typeface="NikoshBAN" panose="02000000000000000000" pitchFamily="2" charset="0"/>
              </a:rPr>
              <a:t>y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তুলনা করে পাই,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02752"/>
              </p:ext>
            </p:extLst>
          </p:nvPr>
        </p:nvGraphicFramePr>
        <p:xfrm>
          <a:off x="795337" y="4362162"/>
          <a:ext cx="1888129" cy="108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" name="Equation" r:id="rId8" imgW="749160" imgH="431640" progId="Equation.3">
                  <p:embed/>
                </p:oleObj>
              </mc:Choice>
              <mc:Fallback>
                <p:oleObj name="Equation" r:id="rId8" imgW="749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337" y="4362162"/>
                        <a:ext cx="1888129" cy="108772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84179"/>
              </p:ext>
            </p:extLst>
          </p:nvPr>
        </p:nvGraphicFramePr>
        <p:xfrm>
          <a:off x="457200" y="5608638"/>
          <a:ext cx="1758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5608638"/>
                        <a:ext cx="1758950" cy="8731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9924" y="5754875"/>
            <a:ext cx="862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সমীকরণজোটটি সমঞ্জস, নির্ভরশীল ও অসংখ্য সমাধান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1370" y="228798"/>
            <a:ext cx="4238661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0"/>
          </a:effectLst>
        </p:spPr>
        <p:txBody>
          <a:bodyPr wrap="none">
            <a:spAutoFit/>
          </a:bodyPr>
          <a:lstStyle/>
          <a:p>
            <a:pPr lvl="0"/>
            <a:r>
              <a:rPr lang="bn-IN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013" y="4497049"/>
            <a:ext cx="71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 কী নির্ভরশীর?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2444"/>
              </p:ext>
            </p:extLst>
          </p:nvPr>
        </p:nvGraphicFramePr>
        <p:xfrm>
          <a:off x="862013" y="2465388"/>
          <a:ext cx="26368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4" imgW="736560" imgH="431640" progId="Equation.3">
                  <p:embed/>
                </p:oleObj>
              </mc:Choice>
              <mc:Fallback>
                <p:oleObj name="Equation" r:id="rId4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013" y="2465388"/>
                        <a:ext cx="2636837" cy="15462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8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464</Words>
  <Application>Microsoft Office PowerPoint</Application>
  <PresentationFormat>Widescreen</PresentationFormat>
  <Paragraphs>111</Paragraphs>
  <Slides>21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139</cp:revision>
  <dcterms:created xsi:type="dcterms:W3CDTF">2019-11-16T11:59:21Z</dcterms:created>
  <dcterms:modified xsi:type="dcterms:W3CDTF">2019-12-05T18:50:28Z</dcterms:modified>
</cp:coreProperties>
</file>