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0" r:id="rId2"/>
    <p:sldId id="258" r:id="rId3"/>
    <p:sldId id="261" r:id="rId4"/>
    <p:sldId id="260" r:id="rId5"/>
    <p:sldId id="263" r:id="rId6"/>
    <p:sldId id="264" r:id="rId7"/>
    <p:sldId id="265" r:id="rId8"/>
    <p:sldId id="267" r:id="rId9"/>
    <p:sldId id="268" r:id="rId10"/>
    <p:sldId id="269" r:id="rId11"/>
    <p:sldId id="278" r:id="rId12"/>
    <p:sldId id="279" r:id="rId13"/>
    <p:sldId id="270"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76" y="-10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1B72F7-465E-4E16-BE0C-54C6A4756C0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0014836D-9037-480B-834A-5173D085D255}">
      <dgm:prSet phldrT="[Text]" custT="1"/>
      <dgm:spPr/>
      <dgm:t>
        <a:bodyPr/>
        <a:lstStyle/>
        <a:p>
          <a:r>
            <a:rPr lang="en-US" sz="5400" dirty="0" err="1" smtClean="0">
              <a:solidFill>
                <a:schemeClr val="accent3"/>
              </a:solidFill>
              <a:latin typeface="NikoshBAN" pitchFamily="2" charset="0"/>
              <a:cs typeface="NikoshBAN" pitchFamily="2" charset="0"/>
            </a:rPr>
            <a:t>জন্ম</a:t>
          </a:r>
          <a:endParaRPr lang="en-US" sz="4000" dirty="0" smtClean="0">
            <a:solidFill>
              <a:schemeClr val="accent3"/>
            </a:solidFill>
            <a:latin typeface="NikoshBAN" pitchFamily="2" charset="0"/>
            <a:cs typeface="NikoshBAN" pitchFamily="2" charset="0"/>
          </a:endParaRPr>
        </a:p>
        <a:p>
          <a:r>
            <a:rPr lang="en-US" sz="5400" dirty="0" smtClean="0">
              <a:solidFill>
                <a:schemeClr val="accent3"/>
              </a:solidFill>
              <a:latin typeface="NikoshBAN" pitchFamily="2" charset="0"/>
              <a:cs typeface="NikoshBAN" pitchFamily="2" charset="0"/>
            </a:rPr>
            <a:t>১৯২১</a:t>
          </a:r>
          <a:endParaRPr lang="en-US" sz="4000" dirty="0">
            <a:solidFill>
              <a:schemeClr val="accent3"/>
            </a:solidFill>
            <a:latin typeface="NikoshBAN" pitchFamily="2" charset="0"/>
            <a:cs typeface="NikoshBAN" pitchFamily="2" charset="0"/>
          </a:endParaRPr>
        </a:p>
      </dgm:t>
    </dgm:pt>
    <dgm:pt modelId="{B316E177-312D-431F-A31A-7E2AD377BF9E}" type="parTrans" cxnId="{38023B0C-5FAB-4C22-B71F-0DCA3D03E843}">
      <dgm:prSet/>
      <dgm:spPr/>
      <dgm:t>
        <a:bodyPr/>
        <a:lstStyle/>
        <a:p>
          <a:endParaRPr lang="en-US">
            <a:latin typeface="NikoshBAN" pitchFamily="2" charset="0"/>
            <a:cs typeface="NikoshBAN" pitchFamily="2" charset="0"/>
          </a:endParaRPr>
        </a:p>
      </dgm:t>
    </dgm:pt>
    <dgm:pt modelId="{DB2FA25D-7327-45D1-8841-FF02A1EBCC87}" type="sibTrans" cxnId="{38023B0C-5FAB-4C22-B71F-0DCA3D03E843}">
      <dgm:prSet/>
      <dgm:spPr/>
      <dgm:t>
        <a:bodyPr/>
        <a:lstStyle/>
        <a:p>
          <a:endParaRPr lang="en-US">
            <a:latin typeface="NikoshBAN" pitchFamily="2" charset="0"/>
            <a:cs typeface="NikoshBAN" pitchFamily="2" charset="0"/>
          </a:endParaRPr>
        </a:p>
      </dgm:t>
    </dgm:pt>
    <dgm:pt modelId="{BB24F831-10CA-40D6-82FD-8D561ED62349}">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chemeClr val="tx2">
            <a:lumMod val="50000"/>
          </a:schemeClr>
        </a:solidFill>
      </dgm:spPr>
      <dgm:t>
        <a:bodyPr/>
        <a:lstStyle/>
        <a:p>
          <a:r>
            <a:rPr lang="en-US" sz="4000" dirty="0" err="1" smtClean="0">
              <a:solidFill>
                <a:srgbClr val="00B0F0"/>
              </a:solidFill>
              <a:latin typeface="NikoshBAN" pitchFamily="2" charset="0"/>
              <a:cs typeface="NikoshBAN" pitchFamily="2" charset="0"/>
            </a:rPr>
            <a:t>কর্মজীবন</a:t>
          </a:r>
          <a:endParaRPr lang="en-US" sz="4000" dirty="0" smtClean="0">
            <a:solidFill>
              <a:srgbClr val="00B0F0"/>
            </a:solidFill>
            <a:latin typeface="NikoshBAN" pitchFamily="2" charset="0"/>
            <a:cs typeface="NikoshBAN" pitchFamily="2" charset="0"/>
          </a:endParaRPr>
        </a:p>
        <a:p>
          <a:r>
            <a:rPr lang="en-US" sz="4000" dirty="0" err="1" smtClean="0">
              <a:solidFill>
                <a:srgbClr val="00B0F0"/>
              </a:solidFill>
              <a:latin typeface="NikoshBAN" pitchFamily="2" charset="0"/>
              <a:cs typeface="NikoshBAN" pitchFamily="2" charset="0"/>
            </a:rPr>
            <a:t>অধ্যাপনা</a:t>
          </a:r>
          <a:endParaRPr lang="en-US" sz="4000" dirty="0">
            <a:solidFill>
              <a:srgbClr val="00B0F0"/>
            </a:solidFill>
            <a:latin typeface="NikoshBAN" pitchFamily="2" charset="0"/>
            <a:cs typeface="NikoshBAN" pitchFamily="2" charset="0"/>
          </a:endParaRPr>
        </a:p>
      </dgm:t>
    </dgm:pt>
    <dgm:pt modelId="{1CC5EFA7-FD95-4ECE-97BE-CFD5A090AA72}" type="parTrans" cxnId="{AE78B8E6-E6E2-4A73-8B84-2474DC46A825}">
      <dgm:prSet/>
      <dgm:spPr/>
      <dgm:t>
        <a:bodyPr/>
        <a:lstStyle/>
        <a:p>
          <a:endParaRPr lang="en-US">
            <a:latin typeface="NikoshBAN" pitchFamily="2" charset="0"/>
            <a:cs typeface="NikoshBAN" pitchFamily="2" charset="0"/>
          </a:endParaRPr>
        </a:p>
      </dgm:t>
    </dgm:pt>
    <dgm:pt modelId="{53E115F7-0C12-4781-A970-2F1E6F0344AE}" type="sibTrans" cxnId="{AE78B8E6-E6E2-4A73-8B84-2474DC46A825}">
      <dgm:prSet/>
      <dgm:spPr/>
      <dgm:t>
        <a:bodyPr/>
        <a:lstStyle/>
        <a:p>
          <a:endParaRPr lang="en-US">
            <a:latin typeface="NikoshBAN" pitchFamily="2" charset="0"/>
            <a:cs typeface="NikoshBAN" pitchFamily="2" charset="0"/>
          </a:endParaRPr>
        </a:p>
      </dgm:t>
    </dgm:pt>
    <dgm:pt modelId="{42806332-4B1D-4691-84D6-CE39E9703D4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4400" dirty="0" err="1" smtClean="0">
              <a:latin typeface="NikoshBAN" pitchFamily="2" charset="0"/>
              <a:cs typeface="NikoshBAN" pitchFamily="2" charset="0"/>
            </a:rPr>
            <a:t>মৃত্যু</a:t>
          </a:r>
          <a:endParaRPr lang="en-US" sz="4400" dirty="0" smtClean="0">
            <a:latin typeface="NikoshBAN" pitchFamily="2" charset="0"/>
            <a:cs typeface="NikoshBAN" pitchFamily="2" charset="0"/>
          </a:endParaRPr>
        </a:p>
        <a:p>
          <a:r>
            <a:rPr lang="en-US" sz="4400" dirty="0" smtClean="0">
              <a:latin typeface="NikoshBAN" pitchFamily="2" charset="0"/>
              <a:cs typeface="NikoshBAN" pitchFamily="2" charset="0"/>
            </a:rPr>
            <a:t>১৯৮৮ </a:t>
          </a:r>
          <a:r>
            <a:rPr lang="en-US" sz="4400" dirty="0" err="1" smtClean="0">
              <a:latin typeface="NikoshBAN" pitchFamily="2" charset="0"/>
              <a:cs typeface="NikoshBAN" pitchFamily="2" charset="0"/>
            </a:rPr>
            <a:t>খ্রি</a:t>
          </a:r>
          <a:endParaRPr lang="en-US" sz="4400" dirty="0">
            <a:latin typeface="NikoshBAN" pitchFamily="2" charset="0"/>
            <a:cs typeface="NikoshBAN" pitchFamily="2" charset="0"/>
          </a:endParaRPr>
        </a:p>
      </dgm:t>
    </dgm:pt>
    <dgm:pt modelId="{81371E1C-F8F5-466B-B6FB-6A70AA8FFDB2}" type="parTrans" cxnId="{76A4C0C1-31E2-4A1B-A0F0-7FB68B838802}">
      <dgm:prSet/>
      <dgm:spPr/>
      <dgm:t>
        <a:bodyPr/>
        <a:lstStyle/>
        <a:p>
          <a:endParaRPr lang="en-US">
            <a:latin typeface="NikoshBAN" pitchFamily="2" charset="0"/>
            <a:cs typeface="NikoshBAN" pitchFamily="2" charset="0"/>
          </a:endParaRPr>
        </a:p>
      </dgm:t>
    </dgm:pt>
    <dgm:pt modelId="{9A58D09A-23F0-4E70-857F-AE9F33F99B8F}" type="sibTrans" cxnId="{76A4C0C1-31E2-4A1B-A0F0-7FB68B838802}">
      <dgm:prSet/>
      <dgm:spPr/>
      <dgm:t>
        <a:bodyPr/>
        <a:lstStyle/>
        <a:p>
          <a:endParaRPr lang="en-US">
            <a:latin typeface="NikoshBAN" pitchFamily="2" charset="0"/>
            <a:cs typeface="NikoshBAN" pitchFamily="2" charset="0"/>
          </a:endParaRPr>
        </a:p>
      </dgm:t>
    </dgm:pt>
    <dgm:pt modelId="{00194627-8429-4B7E-8B97-1ECDAD92D81A}" type="pres">
      <dgm:prSet presAssocID="{441B72F7-465E-4E16-BE0C-54C6A4756C00}" presName="cycle" presStyleCnt="0">
        <dgm:presLayoutVars>
          <dgm:dir/>
          <dgm:resizeHandles val="exact"/>
        </dgm:presLayoutVars>
      </dgm:prSet>
      <dgm:spPr/>
      <dgm:t>
        <a:bodyPr/>
        <a:lstStyle/>
        <a:p>
          <a:endParaRPr lang="en-US"/>
        </a:p>
      </dgm:t>
    </dgm:pt>
    <dgm:pt modelId="{AFC2F8DD-1E02-4D85-A26B-E625E27D846B}" type="pres">
      <dgm:prSet presAssocID="{0014836D-9037-480B-834A-5173D085D255}" presName="node" presStyleLbl="node1" presStyleIdx="0" presStyleCnt="3" custScaleX="107128" custScaleY="94037" custRadScaleRad="98734" custRadScaleInc="0">
        <dgm:presLayoutVars>
          <dgm:bulletEnabled val="1"/>
        </dgm:presLayoutVars>
      </dgm:prSet>
      <dgm:spPr/>
      <dgm:t>
        <a:bodyPr/>
        <a:lstStyle/>
        <a:p>
          <a:endParaRPr lang="en-US"/>
        </a:p>
      </dgm:t>
    </dgm:pt>
    <dgm:pt modelId="{1D15B8BB-99AA-4EC0-BFE2-54E279E09729}" type="pres">
      <dgm:prSet presAssocID="{DB2FA25D-7327-45D1-8841-FF02A1EBCC87}" presName="sibTrans" presStyleLbl="sibTrans2D1" presStyleIdx="0" presStyleCnt="3"/>
      <dgm:spPr/>
      <dgm:t>
        <a:bodyPr/>
        <a:lstStyle/>
        <a:p>
          <a:endParaRPr lang="en-US"/>
        </a:p>
      </dgm:t>
    </dgm:pt>
    <dgm:pt modelId="{A02380E9-F4F7-40B4-B6B5-56382C251857}" type="pres">
      <dgm:prSet presAssocID="{DB2FA25D-7327-45D1-8841-FF02A1EBCC87}" presName="connectorText" presStyleLbl="sibTrans2D1" presStyleIdx="0" presStyleCnt="3"/>
      <dgm:spPr/>
      <dgm:t>
        <a:bodyPr/>
        <a:lstStyle/>
        <a:p>
          <a:endParaRPr lang="en-US"/>
        </a:p>
      </dgm:t>
    </dgm:pt>
    <dgm:pt modelId="{FFBA5039-D796-420D-AEF0-9D5BA7534BE6}" type="pres">
      <dgm:prSet presAssocID="{BB24F831-10CA-40D6-82FD-8D561ED62349}" presName="node" presStyleLbl="node1" presStyleIdx="1" presStyleCnt="3" custScaleX="108071" custScaleY="95590" custRadScaleRad="101207" custRadScaleInc="1165">
        <dgm:presLayoutVars>
          <dgm:bulletEnabled val="1"/>
        </dgm:presLayoutVars>
      </dgm:prSet>
      <dgm:spPr/>
      <dgm:t>
        <a:bodyPr/>
        <a:lstStyle/>
        <a:p>
          <a:endParaRPr lang="en-US"/>
        </a:p>
      </dgm:t>
    </dgm:pt>
    <dgm:pt modelId="{06231F76-0F10-4E9C-AAC6-7D06B00E37E7}" type="pres">
      <dgm:prSet presAssocID="{53E115F7-0C12-4781-A970-2F1E6F0344AE}" presName="sibTrans" presStyleLbl="sibTrans2D1" presStyleIdx="1" presStyleCnt="3"/>
      <dgm:spPr/>
      <dgm:t>
        <a:bodyPr/>
        <a:lstStyle/>
        <a:p>
          <a:endParaRPr lang="en-US"/>
        </a:p>
      </dgm:t>
    </dgm:pt>
    <dgm:pt modelId="{88277655-D82B-4F5F-A98E-986ED0E250BB}" type="pres">
      <dgm:prSet presAssocID="{53E115F7-0C12-4781-A970-2F1E6F0344AE}" presName="connectorText" presStyleLbl="sibTrans2D1" presStyleIdx="1" presStyleCnt="3"/>
      <dgm:spPr/>
      <dgm:t>
        <a:bodyPr/>
        <a:lstStyle/>
        <a:p>
          <a:endParaRPr lang="en-US"/>
        </a:p>
      </dgm:t>
    </dgm:pt>
    <dgm:pt modelId="{F2045462-CCCD-4C3F-B34F-50D43EE8B17D}" type="pres">
      <dgm:prSet presAssocID="{42806332-4B1D-4691-84D6-CE39E9703D41}" presName="node" presStyleLbl="node1" presStyleIdx="2" presStyleCnt="3" custScaleX="115551" custScaleY="100215">
        <dgm:presLayoutVars>
          <dgm:bulletEnabled val="1"/>
        </dgm:presLayoutVars>
      </dgm:prSet>
      <dgm:spPr/>
      <dgm:t>
        <a:bodyPr/>
        <a:lstStyle/>
        <a:p>
          <a:endParaRPr lang="en-US"/>
        </a:p>
      </dgm:t>
    </dgm:pt>
    <dgm:pt modelId="{66A0CB18-58B7-4D54-99BA-375BD2F3F149}" type="pres">
      <dgm:prSet presAssocID="{9A58D09A-23F0-4E70-857F-AE9F33F99B8F}" presName="sibTrans" presStyleLbl="sibTrans2D1" presStyleIdx="2" presStyleCnt="3"/>
      <dgm:spPr/>
      <dgm:t>
        <a:bodyPr/>
        <a:lstStyle/>
        <a:p>
          <a:endParaRPr lang="en-US"/>
        </a:p>
      </dgm:t>
    </dgm:pt>
    <dgm:pt modelId="{9FA4CF49-B51E-4626-A1E1-B4DF7D8FEB42}" type="pres">
      <dgm:prSet presAssocID="{9A58D09A-23F0-4E70-857F-AE9F33F99B8F}" presName="connectorText" presStyleLbl="sibTrans2D1" presStyleIdx="2" presStyleCnt="3"/>
      <dgm:spPr/>
      <dgm:t>
        <a:bodyPr/>
        <a:lstStyle/>
        <a:p>
          <a:endParaRPr lang="en-US"/>
        </a:p>
      </dgm:t>
    </dgm:pt>
  </dgm:ptLst>
  <dgm:cxnLst>
    <dgm:cxn modelId="{38023B0C-5FAB-4C22-B71F-0DCA3D03E843}" srcId="{441B72F7-465E-4E16-BE0C-54C6A4756C00}" destId="{0014836D-9037-480B-834A-5173D085D255}" srcOrd="0" destOrd="0" parTransId="{B316E177-312D-431F-A31A-7E2AD377BF9E}" sibTransId="{DB2FA25D-7327-45D1-8841-FF02A1EBCC87}"/>
    <dgm:cxn modelId="{6C11436B-E09E-4FAF-A31D-065D9936AA7F}" type="presOf" srcId="{441B72F7-465E-4E16-BE0C-54C6A4756C00}" destId="{00194627-8429-4B7E-8B97-1ECDAD92D81A}" srcOrd="0" destOrd="0" presId="urn:microsoft.com/office/officeart/2005/8/layout/cycle2"/>
    <dgm:cxn modelId="{AE78B8E6-E6E2-4A73-8B84-2474DC46A825}" srcId="{441B72F7-465E-4E16-BE0C-54C6A4756C00}" destId="{BB24F831-10CA-40D6-82FD-8D561ED62349}" srcOrd="1" destOrd="0" parTransId="{1CC5EFA7-FD95-4ECE-97BE-CFD5A090AA72}" sibTransId="{53E115F7-0C12-4781-A970-2F1E6F0344AE}"/>
    <dgm:cxn modelId="{25D73EA3-7D03-4D10-ABDF-C9A497A538FD}" type="presOf" srcId="{DB2FA25D-7327-45D1-8841-FF02A1EBCC87}" destId="{A02380E9-F4F7-40B4-B6B5-56382C251857}" srcOrd="1" destOrd="0" presId="urn:microsoft.com/office/officeart/2005/8/layout/cycle2"/>
    <dgm:cxn modelId="{78F291BD-57E9-488C-81FF-253BE981693B}" type="presOf" srcId="{53E115F7-0C12-4781-A970-2F1E6F0344AE}" destId="{88277655-D82B-4F5F-A98E-986ED0E250BB}" srcOrd="1" destOrd="0" presId="urn:microsoft.com/office/officeart/2005/8/layout/cycle2"/>
    <dgm:cxn modelId="{4DE91635-B054-44F6-92C1-60445F39ABC7}" type="presOf" srcId="{DB2FA25D-7327-45D1-8841-FF02A1EBCC87}" destId="{1D15B8BB-99AA-4EC0-BFE2-54E279E09729}" srcOrd="0" destOrd="0" presId="urn:microsoft.com/office/officeart/2005/8/layout/cycle2"/>
    <dgm:cxn modelId="{7207ED68-747A-4953-912F-A898AB4768BE}" type="presOf" srcId="{42806332-4B1D-4691-84D6-CE39E9703D41}" destId="{F2045462-CCCD-4C3F-B34F-50D43EE8B17D}" srcOrd="0" destOrd="0" presId="urn:microsoft.com/office/officeart/2005/8/layout/cycle2"/>
    <dgm:cxn modelId="{25D9B9DA-0E72-4AC2-8036-8477E1D8A28B}" type="presOf" srcId="{53E115F7-0C12-4781-A970-2F1E6F0344AE}" destId="{06231F76-0F10-4E9C-AAC6-7D06B00E37E7}" srcOrd="0" destOrd="0" presId="urn:microsoft.com/office/officeart/2005/8/layout/cycle2"/>
    <dgm:cxn modelId="{B910FDC0-8E6C-49F5-AAA7-5A6CF251904F}" type="presOf" srcId="{9A58D09A-23F0-4E70-857F-AE9F33F99B8F}" destId="{9FA4CF49-B51E-4626-A1E1-B4DF7D8FEB42}" srcOrd="1" destOrd="0" presId="urn:microsoft.com/office/officeart/2005/8/layout/cycle2"/>
    <dgm:cxn modelId="{76A4C0C1-31E2-4A1B-A0F0-7FB68B838802}" srcId="{441B72F7-465E-4E16-BE0C-54C6A4756C00}" destId="{42806332-4B1D-4691-84D6-CE39E9703D41}" srcOrd="2" destOrd="0" parTransId="{81371E1C-F8F5-466B-B6FB-6A70AA8FFDB2}" sibTransId="{9A58D09A-23F0-4E70-857F-AE9F33F99B8F}"/>
    <dgm:cxn modelId="{EBA10F8A-AA24-4567-BADF-25B72CC72315}" type="presOf" srcId="{0014836D-9037-480B-834A-5173D085D255}" destId="{AFC2F8DD-1E02-4D85-A26B-E625E27D846B}" srcOrd="0" destOrd="0" presId="urn:microsoft.com/office/officeart/2005/8/layout/cycle2"/>
    <dgm:cxn modelId="{D9FC8E24-A51F-4B93-A01D-35B5E36FE60D}" type="presOf" srcId="{9A58D09A-23F0-4E70-857F-AE9F33F99B8F}" destId="{66A0CB18-58B7-4D54-99BA-375BD2F3F149}" srcOrd="0" destOrd="0" presId="urn:microsoft.com/office/officeart/2005/8/layout/cycle2"/>
    <dgm:cxn modelId="{0C3FCFCF-2A24-4CCB-8407-0CA616CDD2C5}" type="presOf" srcId="{BB24F831-10CA-40D6-82FD-8D561ED62349}" destId="{FFBA5039-D796-420D-AEF0-9D5BA7534BE6}" srcOrd="0" destOrd="0" presId="urn:microsoft.com/office/officeart/2005/8/layout/cycle2"/>
    <dgm:cxn modelId="{BCA22887-1807-4AAB-88CC-A50BFE0443AA}" type="presParOf" srcId="{00194627-8429-4B7E-8B97-1ECDAD92D81A}" destId="{AFC2F8DD-1E02-4D85-A26B-E625E27D846B}" srcOrd="0" destOrd="0" presId="urn:microsoft.com/office/officeart/2005/8/layout/cycle2"/>
    <dgm:cxn modelId="{52E8353A-4195-4153-91B9-2CBE58A9216E}" type="presParOf" srcId="{00194627-8429-4B7E-8B97-1ECDAD92D81A}" destId="{1D15B8BB-99AA-4EC0-BFE2-54E279E09729}" srcOrd="1" destOrd="0" presId="urn:microsoft.com/office/officeart/2005/8/layout/cycle2"/>
    <dgm:cxn modelId="{7A6270A5-4FB1-42E7-AC66-B944E7443C93}" type="presParOf" srcId="{1D15B8BB-99AA-4EC0-BFE2-54E279E09729}" destId="{A02380E9-F4F7-40B4-B6B5-56382C251857}" srcOrd="0" destOrd="0" presId="urn:microsoft.com/office/officeart/2005/8/layout/cycle2"/>
    <dgm:cxn modelId="{D8EA024E-04DE-4496-B12E-E38D5858B271}" type="presParOf" srcId="{00194627-8429-4B7E-8B97-1ECDAD92D81A}" destId="{FFBA5039-D796-420D-AEF0-9D5BA7534BE6}" srcOrd="2" destOrd="0" presId="urn:microsoft.com/office/officeart/2005/8/layout/cycle2"/>
    <dgm:cxn modelId="{41D58DCD-B356-4A20-B04F-10C3DE781250}" type="presParOf" srcId="{00194627-8429-4B7E-8B97-1ECDAD92D81A}" destId="{06231F76-0F10-4E9C-AAC6-7D06B00E37E7}" srcOrd="3" destOrd="0" presId="urn:microsoft.com/office/officeart/2005/8/layout/cycle2"/>
    <dgm:cxn modelId="{70FC116F-7AC2-4F9B-A3D2-72646C75F1BC}" type="presParOf" srcId="{06231F76-0F10-4E9C-AAC6-7D06B00E37E7}" destId="{88277655-D82B-4F5F-A98E-986ED0E250BB}" srcOrd="0" destOrd="0" presId="urn:microsoft.com/office/officeart/2005/8/layout/cycle2"/>
    <dgm:cxn modelId="{A253D25C-7092-4568-96E4-E6E4AB333075}" type="presParOf" srcId="{00194627-8429-4B7E-8B97-1ECDAD92D81A}" destId="{F2045462-CCCD-4C3F-B34F-50D43EE8B17D}" srcOrd="4" destOrd="0" presId="urn:microsoft.com/office/officeart/2005/8/layout/cycle2"/>
    <dgm:cxn modelId="{566C013E-B884-49F9-B86E-3F09F325E45F}" type="presParOf" srcId="{00194627-8429-4B7E-8B97-1ECDAD92D81A}" destId="{66A0CB18-58B7-4D54-99BA-375BD2F3F149}" srcOrd="5" destOrd="0" presId="urn:microsoft.com/office/officeart/2005/8/layout/cycle2"/>
    <dgm:cxn modelId="{07734E80-EE45-4257-8152-1F12424AB202}" type="presParOf" srcId="{66A0CB18-58B7-4D54-99BA-375BD2F3F149}" destId="{9FA4CF49-B51E-4626-A1E1-B4DF7D8FEB4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2F8DD-1E02-4D85-A26B-E625E27D846B}">
      <dsp:nvSpPr>
        <dsp:cNvPr id="0" name=""/>
        <dsp:cNvSpPr/>
      </dsp:nvSpPr>
      <dsp:spPr>
        <a:xfrm>
          <a:off x="2734242" y="99465"/>
          <a:ext cx="2624127" cy="230345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n-US" sz="5400" kern="1200" dirty="0" err="1" smtClean="0">
              <a:solidFill>
                <a:schemeClr val="accent3"/>
              </a:solidFill>
              <a:latin typeface="NikoshBAN" pitchFamily="2" charset="0"/>
              <a:cs typeface="NikoshBAN" pitchFamily="2" charset="0"/>
            </a:rPr>
            <a:t>জন্ম</a:t>
          </a:r>
          <a:endParaRPr lang="en-US" sz="4000" kern="1200" dirty="0" smtClean="0">
            <a:solidFill>
              <a:schemeClr val="accent3"/>
            </a:solidFill>
            <a:latin typeface="NikoshBAN" pitchFamily="2" charset="0"/>
            <a:cs typeface="NikoshBAN" pitchFamily="2" charset="0"/>
          </a:endParaRPr>
        </a:p>
        <a:p>
          <a:pPr lvl="0" algn="ctr" defTabSz="2400300">
            <a:lnSpc>
              <a:spcPct val="90000"/>
            </a:lnSpc>
            <a:spcBef>
              <a:spcPct val="0"/>
            </a:spcBef>
            <a:spcAft>
              <a:spcPct val="35000"/>
            </a:spcAft>
          </a:pPr>
          <a:r>
            <a:rPr lang="en-US" sz="5400" kern="1200" dirty="0" smtClean="0">
              <a:solidFill>
                <a:schemeClr val="accent3"/>
              </a:solidFill>
              <a:latin typeface="NikoshBAN" pitchFamily="2" charset="0"/>
              <a:cs typeface="NikoshBAN" pitchFamily="2" charset="0"/>
            </a:rPr>
            <a:t>১৯২১</a:t>
          </a:r>
          <a:endParaRPr lang="en-US" sz="4000" kern="1200" dirty="0">
            <a:solidFill>
              <a:schemeClr val="accent3"/>
            </a:solidFill>
            <a:latin typeface="NikoshBAN" pitchFamily="2" charset="0"/>
            <a:cs typeface="NikoshBAN" pitchFamily="2" charset="0"/>
          </a:endParaRPr>
        </a:p>
      </dsp:txBody>
      <dsp:txXfrm>
        <a:off x="3118537" y="436799"/>
        <a:ext cx="1855537" cy="1628791"/>
      </dsp:txXfrm>
    </dsp:sp>
    <dsp:sp modelId="{1D15B8BB-99AA-4EC0-BFE2-54E279E09729}">
      <dsp:nvSpPr>
        <dsp:cNvPr id="0" name=""/>
        <dsp:cNvSpPr/>
      </dsp:nvSpPr>
      <dsp:spPr>
        <a:xfrm rot="3596766">
          <a:off x="4611676" y="2411345"/>
          <a:ext cx="690138" cy="8267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latin typeface="NikoshBAN" pitchFamily="2" charset="0"/>
            <a:cs typeface="NikoshBAN" pitchFamily="2" charset="0"/>
          </a:endParaRPr>
        </a:p>
      </dsp:txBody>
      <dsp:txXfrm>
        <a:off x="4663352" y="2487085"/>
        <a:ext cx="483097" cy="496028"/>
      </dsp:txXfrm>
    </dsp:sp>
    <dsp:sp modelId="{FFBA5039-D796-420D-AEF0-9D5BA7534BE6}">
      <dsp:nvSpPr>
        <dsp:cNvPr id="0" name=""/>
        <dsp:cNvSpPr/>
      </dsp:nvSpPr>
      <dsp:spPr>
        <a:xfrm>
          <a:off x="4572000" y="3276591"/>
          <a:ext cx="2647226" cy="2341500"/>
        </a:xfrm>
        <a:prstGeom prst="ellipse">
          <a:avLst/>
        </a:prstGeom>
        <a:solidFill>
          <a:schemeClr val="tx2">
            <a:lumMod val="50000"/>
          </a:schemeClr>
        </a:solidFill>
        <a:ln w="15875" cap="flat" cmpd="sng" algn="ctr">
          <a:solidFill>
            <a:schemeClr val="accent4">
              <a:shade val="50000"/>
              <a:shade val="75000"/>
              <a:satMod val="125000"/>
              <a:lumMod val="75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err="1" smtClean="0">
              <a:solidFill>
                <a:srgbClr val="00B0F0"/>
              </a:solidFill>
              <a:latin typeface="NikoshBAN" pitchFamily="2" charset="0"/>
              <a:cs typeface="NikoshBAN" pitchFamily="2" charset="0"/>
            </a:rPr>
            <a:t>কর্মজীবন</a:t>
          </a:r>
          <a:endParaRPr lang="en-US" sz="4000" kern="1200" dirty="0" smtClean="0">
            <a:solidFill>
              <a:srgbClr val="00B0F0"/>
            </a:solidFill>
            <a:latin typeface="NikoshBAN" pitchFamily="2" charset="0"/>
            <a:cs typeface="NikoshBAN" pitchFamily="2" charset="0"/>
          </a:endParaRPr>
        </a:p>
        <a:p>
          <a:pPr lvl="0" algn="ctr" defTabSz="1778000">
            <a:lnSpc>
              <a:spcPct val="90000"/>
            </a:lnSpc>
            <a:spcBef>
              <a:spcPct val="0"/>
            </a:spcBef>
            <a:spcAft>
              <a:spcPct val="35000"/>
            </a:spcAft>
          </a:pPr>
          <a:r>
            <a:rPr lang="en-US" sz="4000" kern="1200" dirty="0" err="1" smtClean="0">
              <a:solidFill>
                <a:srgbClr val="00B0F0"/>
              </a:solidFill>
              <a:latin typeface="NikoshBAN" pitchFamily="2" charset="0"/>
              <a:cs typeface="NikoshBAN" pitchFamily="2" charset="0"/>
            </a:rPr>
            <a:t>অধ্যাপনা</a:t>
          </a:r>
          <a:endParaRPr lang="en-US" sz="4000" kern="1200" dirty="0">
            <a:solidFill>
              <a:srgbClr val="00B0F0"/>
            </a:solidFill>
            <a:latin typeface="NikoshBAN" pitchFamily="2" charset="0"/>
            <a:cs typeface="NikoshBAN" pitchFamily="2" charset="0"/>
          </a:endParaRPr>
        </a:p>
      </dsp:txBody>
      <dsp:txXfrm>
        <a:off x="4959677" y="3619496"/>
        <a:ext cx="1871872" cy="1655690"/>
      </dsp:txXfrm>
    </dsp:sp>
    <dsp:sp modelId="{06231F76-0F10-4E9C-AAC6-7D06B00E37E7}">
      <dsp:nvSpPr>
        <dsp:cNvPr id="0" name=""/>
        <dsp:cNvSpPr/>
      </dsp:nvSpPr>
      <dsp:spPr>
        <a:xfrm rot="10833045">
          <a:off x="3858827" y="4016828"/>
          <a:ext cx="504045" cy="8267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latin typeface="NikoshBAN" pitchFamily="2" charset="0"/>
            <a:cs typeface="NikoshBAN" pitchFamily="2" charset="0"/>
          </a:endParaRPr>
        </a:p>
      </dsp:txBody>
      <dsp:txXfrm rot="10800000">
        <a:off x="4010037" y="4182898"/>
        <a:ext cx="352832" cy="496028"/>
      </dsp:txXfrm>
    </dsp:sp>
    <dsp:sp modelId="{F2045462-CCCD-4C3F-B34F-50D43EE8B17D}">
      <dsp:nvSpPr>
        <dsp:cNvPr id="0" name=""/>
        <dsp:cNvSpPr/>
      </dsp:nvSpPr>
      <dsp:spPr>
        <a:xfrm>
          <a:off x="790729" y="3184478"/>
          <a:ext cx="2830450" cy="2454791"/>
        </a:xfrm>
        <a:prstGeom prst="ellipse">
          <a:avLst/>
        </a:prstGeom>
        <a:gradFill rotWithShape="1">
          <a:gsLst>
            <a:gs pos="0">
              <a:schemeClr val="accent3">
                <a:lumMod val="95000"/>
              </a:schemeClr>
            </a:gs>
            <a:gs pos="100000">
              <a:schemeClr val="accent3">
                <a:shade val="82000"/>
                <a:satMod val="125000"/>
                <a:lumMod val="74000"/>
              </a:schemeClr>
            </a:gs>
          </a:gsLst>
          <a:lin ang="5400000" scaled="0"/>
        </a:gradFill>
        <a:ln w="9525" cap="flat" cmpd="sng" algn="ctr">
          <a:solidFill>
            <a:schemeClr val="accent3"/>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1">
          <a:schemeClr val="accent3"/>
        </a:lnRef>
        <a:fillRef idx="3">
          <a:schemeClr val="accent3"/>
        </a:fillRef>
        <a:effectRef idx="2">
          <a:schemeClr val="accent3"/>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err="1" smtClean="0">
              <a:latin typeface="NikoshBAN" pitchFamily="2" charset="0"/>
              <a:cs typeface="NikoshBAN" pitchFamily="2" charset="0"/>
            </a:rPr>
            <a:t>মৃত্যু</a:t>
          </a:r>
          <a:endParaRPr lang="en-US" sz="4400" kern="1200" dirty="0" smtClean="0">
            <a:latin typeface="NikoshBAN" pitchFamily="2" charset="0"/>
            <a:cs typeface="NikoshBAN" pitchFamily="2" charset="0"/>
          </a:endParaRPr>
        </a:p>
        <a:p>
          <a:pPr lvl="0" algn="ctr" defTabSz="1955800">
            <a:lnSpc>
              <a:spcPct val="90000"/>
            </a:lnSpc>
            <a:spcBef>
              <a:spcPct val="0"/>
            </a:spcBef>
            <a:spcAft>
              <a:spcPct val="35000"/>
            </a:spcAft>
          </a:pPr>
          <a:r>
            <a:rPr lang="en-US" sz="4400" kern="1200" dirty="0" smtClean="0">
              <a:latin typeface="NikoshBAN" pitchFamily="2" charset="0"/>
              <a:cs typeface="NikoshBAN" pitchFamily="2" charset="0"/>
            </a:rPr>
            <a:t>১৯৮৮ </a:t>
          </a:r>
          <a:r>
            <a:rPr lang="en-US" sz="4400" kern="1200" dirty="0" err="1" smtClean="0">
              <a:latin typeface="NikoshBAN" pitchFamily="2" charset="0"/>
              <a:cs typeface="NikoshBAN" pitchFamily="2" charset="0"/>
            </a:rPr>
            <a:t>খ্রি</a:t>
          </a:r>
          <a:endParaRPr lang="en-US" sz="4400" kern="1200" dirty="0">
            <a:latin typeface="NikoshBAN" pitchFamily="2" charset="0"/>
            <a:cs typeface="NikoshBAN" pitchFamily="2" charset="0"/>
          </a:endParaRPr>
        </a:p>
      </dsp:txBody>
      <dsp:txXfrm>
        <a:off x="1205239" y="3543974"/>
        <a:ext cx="2001430" cy="1735799"/>
      </dsp:txXfrm>
    </dsp:sp>
    <dsp:sp modelId="{66A0CB18-58B7-4D54-99BA-375BD2F3F149}">
      <dsp:nvSpPr>
        <dsp:cNvPr id="0" name=""/>
        <dsp:cNvSpPr/>
      </dsp:nvSpPr>
      <dsp:spPr>
        <a:xfrm rot="18012644">
          <a:off x="2818687" y="2398729"/>
          <a:ext cx="637533" cy="8267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US" sz="3600" kern="1200">
            <a:latin typeface="NikoshBAN" pitchFamily="2" charset="0"/>
            <a:cs typeface="NikoshBAN" pitchFamily="2" charset="0"/>
          </a:endParaRPr>
        </a:p>
      </dsp:txBody>
      <dsp:txXfrm>
        <a:off x="2866198" y="2646714"/>
        <a:ext cx="446273" cy="49602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C0794-E9F4-4BB9-908F-9F9DF686D247}" type="datetimeFigureOut">
              <a:rPr lang="en-US" smtClean="0"/>
              <a:t>12/6/2019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377B6-CC0B-4F14-AB88-9C5A35C11435}" type="slidenum">
              <a:rPr lang="en-US" smtClean="0"/>
              <a:t>‹#›</a:t>
            </a:fld>
            <a:endParaRPr lang="en-US"/>
          </a:p>
        </p:txBody>
      </p:sp>
    </p:spTree>
    <p:extLst>
      <p:ext uri="{BB962C8B-B14F-4D97-AF65-F5344CB8AC3E}">
        <p14:creationId xmlns:p14="http://schemas.microsoft.com/office/powerpoint/2010/main" val="3284765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12/6/2019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981200"/>
            <a:ext cx="7696200" cy="4114800"/>
          </a:xfrm>
          <a:prstGeom prst="rect">
            <a:avLst/>
          </a:prstGeom>
        </p:spPr>
      </p:pic>
      <p:sp>
        <p:nvSpPr>
          <p:cNvPr id="6" name="TextBox 5"/>
          <p:cNvSpPr txBox="1"/>
          <p:nvPr/>
        </p:nvSpPr>
        <p:spPr>
          <a:xfrm>
            <a:off x="1562100" y="609600"/>
            <a:ext cx="2971800" cy="923330"/>
          </a:xfrm>
          <a:prstGeom prst="rect">
            <a:avLst/>
          </a:prstGeom>
          <a:scene3d>
            <a:camera prst="isometricOffAxis1Right"/>
            <a:lightRig rig="threePt" dir="t"/>
          </a:scene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bn-BD" sz="5400" dirty="0" smtClean="0"/>
              <a:t>স্বাগতম  </a:t>
            </a:r>
            <a:endParaRPr lang="en-US" sz="5400" dirty="0"/>
          </a:p>
        </p:txBody>
      </p:sp>
    </p:spTree>
    <p:extLst>
      <p:ext uri="{BB962C8B-B14F-4D97-AF65-F5344CB8AC3E}">
        <p14:creationId xmlns:p14="http://schemas.microsoft.com/office/powerpoint/2010/main" val="918722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20200" cy="6858000"/>
          </a:xfrm>
          <a:prstGeom prst="rect">
            <a:avLst/>
          </a:prstGeom>
        </p:spPr>
      </p:pic>
    </p:spTree>
    <p:extLst>
      <p:ext uri="{BB962C8B-B14F-4D97-AF65-F5344CB8AC3E}">
        <p14:creationId xmlns:p14="http://schemas.microsoft.com/office/powerpoint/2010/main" val="3122563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04996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27219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315200" cy="1371600"/>
          </a:xfrm>
        </p:spPr>
        <p:style>
          <a:lnRef idx="1">
            <a:schemeClr val="accent1"/>
          </a:lnRef>
          <a:fillRef idx="3">
            <a:schemeClr val="accent1"/>
          </a:fillRef>
          <a:effectRef idx="2">
            <a:schemeClr val="accent1"/>
          </a:effectRef>
          <a:fontRef idx="minor">
            <a:schemeClr val="lt1"/>
          </a:fontRef>
        </p:style>
        <p:txBody>
          <a:bodyPr>
            <a:noAutofit/>
          </a:bodyPr>
          <a:lstStyle/>
          <a:p>
            <a:r>
              <a:rPr lang="en-US" sz="13800" dirty="0" err="1" smtClean="0">
                <a:latin typeface="NikoshBAN" pitchFamily="2" charset="0"/>
                <a:cs typeface="NikoshBAN" pitchFamily="2" charset="0"/>
              </a:rPr>
              <a:t>দলগত</a:t>
            </a:r>
            <a:r>
              <a:rPr lang="en-US" sz="13800" dirty="0" smtClean="0"/>
              <a:t> </a:t>
            </a:r>
            <a:r>
              <a:rPr lang="en-US" sz="13800" dirty="0" err="1" smtClean="0">
                <a:latin typeface="NikoshBAN" pitchFamily="2" charset="0"/>
                <a:cs typeface="NikoshBAN" pitchFamily="2" charset="0"/>
              </a:rPr>
              <a:t>কাজ</a:t>
            </a:r>
            <a:endParaRPr lang="en-US" sz="13800" dirty="0">
              <a:latin typeface="NikoshBAN" pitchFamily="2" charset="0"/>
              <a:cs typeface="NikoshBAN" pitchFamily="2" charset="0"/>
            </a:endParaRPr>
          </a:p>
        </p:txBody>
      </p:sp>
      <p:sp>
        <p:nvSpPr>
          <p:cNvPr id="3" name="Title 1"/>
          <p:cNvSpPr txBox="1">
            <a:spLocks/>
          </p:cNvSpPr>
          <p:nvPr/>
        </p:nvSpPr>
        <p:spPr>
          <a:xfrm>
            <a:off x="609600" y="1981200"/>
            <a:ext cx="8229600" cy="177165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6600" smtClean="0">
                <a:solidFill>
                  <a:srgbClr val="00B0F0"/>
                </a:solidFill>
                <a:latin typeface="NikoshBAN" pitchFamily="2" charset="0"/>
                <a:cs typeface="NikoshBAN" pitchFamily="2" charset="0"/>
              </a:rPr>
              <a:t>ক-দল</a:t>
            </a:r>
            <a:r>
              <a:rPr lang="en-US" smtClean="0">
                <a:latin typeface="NikoshBAN" pitchFamily="2" charset="0"/>
                <a:cs typeface="NikoshBAN" pitchFamily="2" charset="0"/>
              </a:rPr>
              <a:t/>
            </a:r>
            <a:br>
              <a:rPr lang="en-US" smtClean="0">
                <a:latin typeface="NikoshBAN" pitchFamily="2" charset="0"/>
                <a:cs typeface="NikoshBAN" pitchFamily="2" charset="0"/>
              </a:rPr>
            </a:br>
            <a:r>
              <a:rPr lang="en-US" smtClean="0">
                <a:solidFill>
                  <a:srgbClr val="002060"/>
                </a:solidFill>
                <a:latin typeface="NikoshBAN" pitchFamily="2" charset="0"/>
                <a:cs typeface="NikoshBAN" pitchFamily="2" charset="0"/>
              </a:rPr>
              <a:t>কুটির শিল্পের একটি তালিকা তৈরি কর</a:t>
            </a:r>
            <a:r>
              <a:rPr lang="en-US" smtClean="0">
                <a:solidFill>
                  <a:srgbClr val="92D050"/>
                </a:solidFill>
                <a:latin typeface="NikoshBAN" pitchFamily="2" charset="0"/>
                <a:cs typeface="NikoshBAN" pitchFamily="2" charset="0"/>
              </a:rPr>
              <a:t>।</a:t>
            </a:r>
            <a:endParaRPr lang="en-US" dirty="0">
              <a:solidFill>
                <a:srgbClr val="92D050"/>
              </a:solidFill>
              <a:latin typeface="NikoshBAN" pitchFamily="2" charset="0"/>
              <a:cs typeface="NikoshBAN" pitchFamily="2" charset="0"/>
            </a:endParaRPr>
          </a:p>
        </p:txBody>
      </p:sp>
      <p:sp>
        <p:nvSpPr>
          <p:cNvPr id="4" name="Title 1"/>
          <p:cNvSpPr txBox="1">
            <a:spLocks/>
          </p:cNvSpPr>
          <p:nvPr/>
        </p:nvSpPr>
        <p:spPr>
          <a:xfrm>
            <a:off x="609600" y="4191000"/>
            <a:ext cx="8229600" cy="15240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8000" dirty="0" smtClean="0">
                <a:solidFill>
                  <a:srgbClr val="00B0F0"/>
                </a:solidFill>
                <a:latin typeface="NikoshBAN" pitchFamily="2" charset="0"/>
                <a:cs typeface="NikoshBAN" pitchFamily="2" charset="0"/>
              </a:rPr>
              <a:t>খ-</a:t>
            </a:r>
            <a:r>
              <a:rPr lang="en-US" sz="8000" dirty="0" err="1" smtClean="0">
                <a:solidFill>
                  <a:srgbClr val="00B0F0"/>
                </a:solidFill>
                <a:latin typeface="NikoshBAN" pitchFamily="2" charset="0"/>
                <a:cs typeface="NikoshBAN" pitchFamily="2" charset="0"/>
              </a:rPr>
              <a:t>দল</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err="1" smtClean="0">
                <a:solidFill>
                  <a:srgbClr val="FFC000"/>
                </a:solidFill>
                <a:latin typeface="NikoshBAN" pitchFamily="2" charset="0"/>
                <a:cs typeface="NikoshBAN" pitchFamily="2" charset="0"/>
              </a:rPr>
              <a:t>গ্রামের</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মেয়েরা</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কিভাবে</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নকশিকাঁথা</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তৈরি</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করে</a:t>
            </a:r>
            <a:r>
              <a:rPr lang="en-US" dirty="0" smtClean="0">
                <a:solidFill>
                  <a:srgbClr val="FFC000"/>
                </a:solidFill>
                <a:latin typeface="NikoshBAN" pitchFamily="2" charset="0"/>
                <a:cs typeface="NikoshBAN" pitchFamily="2" charset="0"/>
              </a:rPr>
              <a:t> </a:t>
            </a:r>
            <a:r>
              <a:rPr lang="en-US" dirty="0" err="1" smtClean="0">
                <a:solidFill>
                  <a:srgbClr val="FFC000"/>
                </a:solidFill>
                <a:latin typeface="NikoshBAN" pitchFamily="2" charset="0"/>
                <a:cs typeface="NikoshBAN" pitchFamily="2" charset="0"/>
              </a:rPr>
              <a:t>লেখ</a:t>
            </a:r>
            <a:endParaRPr lang="en-US" dirty="0">
              <a:solidFill>
                <a:srgbClr val="FFC000"/>
              </a:solidFill>
              <a:latin typeface="NikoshBAN" pitchFamily="2" charset="0"/>
              <a:cs typeface="NikoshBAN" pitchFamily="2" charset="0"/>
            </a:endParaRPr>
          </a:p>
        </p:txBody>
      </p:sp>
    </p:spTree>
    <p:extLst>
      <p:ext uri="{BB962C8B-B14F-4D97-AF65-F5344CB8AC3E}">
        <p14:creationId xmlns:p14="http://schemas.microsoft.com/office/powerpoint/2010/main" val="1619738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743200"/>
            <a:ext cx="6019800" cy="2590800"/>
          </a:xfrm>
        </p:spPr>
        <p:style>
          <a:lnRef idx="1">
            <a:schemeClr val="accent4"/>
          </a:lnRef>
          <a:fillRef idx="2">
            <a:schemeClr val="accent4"/>
          </a:fillRef>
          <a:effectRef idx="1">
            <a:schemeClr val="accent4"/>
          </a:effectRef>
          <a:fontRef idx="minor">
            <a:schemeClr val="dk1"/>
          </a:fontRef>
        </p:style>
        <p:txBody>
          <a:bodyPr>
            <a:noAutofit/>
          </a:bodyPr>
          <a:lstStyle/>
          <a:p>
            <a:pPr algn="l"/>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লোকশিল্প</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কি</a:t>
            </a:r>
            <a:r>
              <a:rPr lang="en-US" sz="4000" dirty="0" smtClean="0">
                <a:solidFill>
                  <a:srgbClr val="002060"/>
                </a:solidFill>
                <a:latin typeface="NikoshBAN" pitchFamily="2" charset="0"/>
                <a:cs typeface="NikoshBAN" pitchFamily="2" charset="0"/>
              </a:rPr>
              <a:t>?</a:t>
            </a:r>
          </a:p>
          <a:p>
            <a:pPr algn="l"/>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কুটিরশিল্প</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কি</a:t>
            </a:r>
            <a:r>
              <a:rPr lang="en-US" sz="4000" dirty="0" smtClean="0">
                <a:solidFill>
                  <a:srgbClr val="002060"/>
                </a:solidFill>
                <a:latin typeface="NikoshBAN" pitchFamily="2" charset="0"/>
                <a:cs typeface="NikoshBAN" pitchFamily="2" charset="0"/>
              </a:rPr>
              <a:t>?</a:t>
            </a:r>
          </a:p>
          <a:p>
            <a:pPr algn="l"/>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কামরুল</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হাসানের</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জন্ম</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কত</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খ্রি</a:t>
            </a:r>
            <a:r>
              <a:rPr lang="en-US" sz="4000" dirty="0" smtClean="0">
                <a:solidFill>
                  <a:srgbClr val="002060"/>
                </a:solidFill>
                <a:latin typeface="NikoshBAN" pitchFamily="2" charset="0"/>
                <a:cs typeface="NikoshBAN" pitchFamily="2" charset="0"/>
              </a:rPr>
              <a:t>?</a:t>
            </a:r>
            <a:endParaRPr lang="en-US" sz="4000" dirty="0">
              <a:solidFill>
                <a:srgbClr val="002060"/>
              </a:solidFill>
              <a:latin typeface="NikoshBAN" pitchFamily="2" charset="0"/>
              <a:cs typeface="NikoshBAN" pitchFamily="2" charset="0"/>
            </a:endParaRPr>
          </a:p>
        </p:txBody>
      </p:sp>
      <p:sp>
        <p:nvSpPr>
          <p:cNvPr id="2" name="Title 1"/>
          <p:cNvSpPr>
            <a:spLocks noGrp="1"/>
          </p:cNvSpPr>
          <p:nvPr>
            <p:ph type="ctrTitle"/>
          </p:nvPr>
        </p:nvSpPr>
        <p:spPr>
          <a:xfrm>
            <a:off x="1524000" y="1295400"/>
            <a:ext cx="5943600" cy="1219199"/>
          </a:xfrm>
          <a:ln/>
        </p:spPr>
        <p:style>
          <a:lnRef idx="1">
            <a:schemeClr val="accent3"/>
          </a:lnRef>
          <a:fillRef idx="2">
            <a:schemeClr val="accent3"/>
          </a:fillRef>
          <a:effectRef idx="1">
            <a:schemeClr val="accent3"/>
          </a:effectRef>
          <a:fontRef idx="minor">
            <a:schemeClr val="dk1"/>
          </a:fontRef>
        </p:style>
        <p:txBody>
          <a:bodyPr>
            <a:normAutofit/>
          </a:bodyPr>
          <a:lstStyle/>
          <a:p>
            <a:r>
              <a:rPr lang="en-US" sz="7200" dirty="0" err="1" smtClean="0">
                <a:latin typeface="NikoshBAN" pitchFamily="2" charset="0"/>
                <a:cs typeface="NikoshBAN" pitchFamily="2" charset="0"/>
              </a:rPr>
              <a:t>মূল্যায়ন</a:t>
            </a:r>
            <a:endParaRPr lang="en-US" sz="7200" dirty="0">
              <a:latin typeface="NikoshBAN" pitchFamily="2" charset="0"/>
              <a:cs typeface="NikoshBAN" pitchFamily="2" charset="0"/>
            </a:endParaRPr>
          </a:p>
        </p:txBody>
      </p:sp>
    </p:spTree>
    <p:extLst>
      <p:ext uri="{BB962C8B-B14F-4D97-AF65-F5344CB8AC3E}">
        <p14:creationId xmlns:p14="http://schemas.microsoft.com/office/powerpoint/2010/main" val="169113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circle(in)">
                                      <p:cBhvr>
                                        <p:cTn id="14" dur="20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ircle(in)">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circle(in)">
                                      <p:cBhvr>
                                        <p:cTn id="2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09600"/>
            <a:ext cx="5029200" cy="1143000"/>
          </a:xfrm>
          <a:ln/>
        </p:spPr>
        <p:style>
          <a:lnRef idx="1">
            <a:schemeClr val="accent5"/>
          </a:lnRef>
          <a:fillRef idx="2">
            <a:schemeClr val="accent5"/>
          </a:fillRef>
          <a:effectRef idx="1">
            <a:schemeClr val="accent5"/>
          </a:effectRef>
          <a:fontRef idx="minor">
            <a:schemeClr val="dk1"/>
          </a:fontRef>
        </p:style>
        <p:txBody>
          <a:bodyPr>
            <a:normAutofit/>
          </a:bodyPr>
          <a:lstStyle/>
          <a:p>
            <a:r>
              <a:rPr lang="en-US" sz="6600" dirty="0" err="1" smtClean="0">
                <a:solidFill>
                  <a:schemeClr val="tx1"/>
                </a:solidFill>
                <a:latin typeface="NikoshBAN" pitchFamily="2" charset="0"/>
                <a:cs typeface="NikoshBAN" pitchFamily="2" charset="0"/>
              </a:rPr>
              <a:t>বাড়ির</a:t>
            </a:r>
            <a:r>
              <a:rPr lang="en-US" sz="6600" dirty="0" smtClean="0">
                <a:solidFill>
                  <a:schemeClr val="tx1"/>
                </a:solidFill>
              </a:rPr>
              <a:t> </a:t>
            </a:r>
            <a:r>
              <a:rPr lang="en-US" sz="6600" dirty="0" err="1" smtClean="0">
                <a:solidFill>
                  <a:schemeClr val="tx1"/>
                </a:solidFill>
                <a:latin typeface="NikoshBAN" pitchFamily="2" charset="0"/>
                <a:cs typeface="NikoshBAN" pitchFamily="2" charset="0"/>
              </a:rPr>
              <a:t>কাজ</a:t>
            </a:r>
            <a:endParaRPr lang="en-US" sz="6600" dirty="0">
              <a:solidFill>
                <a:schemeClr val="tx1"/>
              </a:solidFill>
              <a:latin typeface="NikoshBAN" pitchFamily="2" charset="0"/>
              <a:cs typeface="NikoshBAN" pitchFamily="2" charset="0"/>
            </a:endParaRPr>
          </a:p>
        </p:txBody>
      </p:sp>
      <p:sp>
        <p:nvSpPr>
          <p:cNvPr id="3" name="Content Placeholder 2"/>
          <p:cNvSpPr>
            <a:spLocks noGrp="1"/>
          </p:cNvSpPr>
          <p:nvPr>
            <p:ph sz="quarter" idx="13"/>
          </p:nvPr>
        </p:nvSpPr>
        <p:spPr>
          <a:xfrm>
            <a:off x="457200" y="2438400"/>
            <a:ext cx="8229600" cy="1524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n-US" sz="4800" dirty="0" err="1" smtClean="0">
                <a:solidFill>
                  <a:srgbClr val="0070C0"/>
                </a:solidFill>
                <a:latin typeface="NikoshBAN" pitchFamily="2" charset="0"/>
                <a:cs typeface="NikoshBAN" pitchFamily="2" charset="0"/>
              </a:rPr>
              <a:t>কি</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ভাবে</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তুমি</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লোকশিল্প</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সংরক্ষণ</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করবে</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মতামত</a:t>
            </a:r>
            <a:r>
              <a:rPr lang="en-US" sz="4800" dirty="0" smtClean="0">
                <a:solidFill>
                  <a:srgbClr val="0070C0"/>
                </a:solidFill>
                <a:latin typeface="NikoshBAN" pitchFamily="2" charset="0"/>
                <a:cs typeface="NikoshBAN" pitchFamily="2" charset="0"/>
              </a:rPr>
              <a:t> </a:t>
            </a:r>
            <a:r>
              <a:rPr lang="en-US" sz="4800" dirty="0" err="1" smtClean="0">
                <a:solidFill>
                  <a:srgbClr val="0070C0"/>
                </a:solidFill>
                <a:latin typeface="NikoshBAN" pitchFamily="2" charset="0"/>
                <a:cs typeface="NikoshBAN" pitchFamily="2" charset="0"/>
              </a:rPr>
              <a:t>দাও</a:t>
            </a:r>
            <a:r>
              <a:rPr lang="en-US" sz="4800" dirty="0" smtClean="0">
                <a:solidFill>
                  <a:srgbClr val="0070C0"/>
                </a:solidFill>
                <a:latin typeface="NikoshBAN" pitchFamily="2" charset="0"/>
                <a:cs typeface="NikoshBAN" pitchFamily="2" charset="0"/>
              </a:rPr>
              <a:t>।</a:t>
            </a:r>
            <a:endParaRPr lang="en-US" sz="48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14518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heel(1)">
                                      <p:cBhvr>
                                        <p:cTn id="15" dur="20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heel(1)">
                                      <p:cBhvr>
                                        <p:cTn id="2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533400"/>
            <a:ext cx="6553200" cy="1524000"/>
          </a:xfrm>
          <a:ln w="76200">
            <a:solidFill>
              <a:srgbClr val="92D050"/>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9600" dirty="0" err="1" smtClean="0">
                <a:solidFill>
                  <a:srgbClr val="00B0F0"/>
                </a:solidFill>
                <a:latin typeface="NikoshBAN" pitchFamily="2" charset="0"/>
                <a:cs typeface="NikoshBAN" pitchFamily="2" charset="0"/>
              </a:rPr>
              <a:t>ধন্যবাদ</a:t>
            </a:r>
            <a:endParaRPr lang="en-US" sz="9600" dirty="0">
              <a:solidFill>
                <a:srgbClr val="00B0F0"/>
              </a:solidFill>
              <a:latin typeface="NikoshBAN" pitchFamily="2" charset="0"/>
              <a:cs typeface="NikoshBAN"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2198500"/>
            <a:ext cx="6553200" cy="3748652"/>
          </a:xfrm>
          <a:prstGeom prst="rect">
            <a:avLst/>
          </a:prstGeom>
        </p:spPr>
      </p:pic>
    </p:spTree>
    <p:extLst>
      <p:ext uri="{BB962C8B-B14F-4D97-AF65-F5344CB8AC3E}">
        <p14:creationId xmlns:p14="http://schemas.microsoft.com/office/powerpoint/2010/main" val="56634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1)">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600200"/>
            <a:ext cx="4419600" cy="452596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buNone/>
            </a:pPr>
            <a:r>
              <a:rPr lang="en-US" sz="4000" dirty="0" err="1" smtClean="0">
                <a:solidFill>
                  <a:schemeClr val="tx2">
                    <a:lumMod val="60000"/>
                    <a:lumOff val="40000"/>
                  </a:schemeClr>
                </a:solidFill>
                <a:latin typeface="NikoshBAN" pitchFamily="2" charset="0"/>
                <a:cs typeface="NikoshBAN" pitchFamily="2" charset="0"/>
              </a:rPr>
              <a:t>সেলি</a:t>
            </a:r>
            <a:r>
              <a:rPr lang="bn-BD" sz="4000" dirty="0" smtClean="0">
                <a:solidFill>
                  <a:schemeClr val="tx2">
                    <a:lumMod val="60000"/>
                    <a:lumOff val="40000"/>
                  </a:schemeClr>
                </a:solidFill>
                <a:latin typeface="NikoshBAN" pitchFamily="2" charset="0"/>
                <a:cs typeface="NikoshBAN" pitchFamily="2" charset="0"/>
              </a:rPr>
              <a:t>না ইয়াসমিন </a:t>
            </a:r>
            <a:endParaRPr lang="en-US" sz="4000" dirty="0" smtClean="0">
              <a:solidFill>
                <a:schemeClr val="tx2">
                  <a:lumMod val="60000"/>
                  <a:lumOff val="40000"/>
                </a:schemeClr>
              </a:solidFill>
              <a:latin typeface="NikoshBAN" pitchFamily="2" charset="0"/>
              <a:cs typeface="NikoshBAN" pitchFamily="2" charset="0"/>
            </a:endParaRPr>
          </a:p>
          <a:p>
            <a:pPr marL="0" indent="0">
              <a:buNone/>
            </a:pPr>
            <a:r>
              <a:rPr lang="en-US" sz="4000" dirty="0" err="1" smtClean="0">
                <a:solidFill>
                  <a:schemeClr val="tx2">
                    <a:lumMod val="60000"/>
                    <a:lumOff val="40000"/>
                  </a:schemeClr>
                </a:solidFill>
                <a:latin typeface="NikoshBAN" pitchFamily="2" charset="0"/>
                <a:cs typeface="NikoshBAN" pitchFamily="2" charset="0"/>
              </a:rPr>
              <a:t>সহকারী</a:t>
            </a:r>
            <a:r>
              <a:rPr lang="en-US" sz="4000" dirty="0" smtClean="0">
                <a:solidFill>
                  <a:schemeClr val="tx2">
                    <a:lumMod val="60000"/>
                    <a:lumOff val="40000"/>
                  </a:schemeClr>
                </a:solidFill>
                <a:latin typeface="NikoshBAN" pitchFamily="2" charset="0"/>
                <a:cs typeface="NikoshBAN" pitchFamily="2" charset="0"/>
              </a:rPr>
              <a:t> </a:t>
            </a:r>
            <a:r>
              <a:rPr lang="en-US" sz="4000" dirty="0" err="1" smtClean="0">
                <a:solidFill>
                  <a:schemeClr val="tx2">
                    <a:lumMod val="60000"/>
                    <a:lumOff val="40000"/>
                  </a:schemeClr>
                </a:solidFill>
                <a:latin typeface="NikoshBAN" pitchFamily="2" charset="0"/>
                <a:cs typeface="NikoshBAN" pitchFamily="2" charset="0"/>
              </a:rPr>
              <a:t>শিক্ষক</a:t>
            </a:r>
            <a:r>
              <a:rPr lang="bn-BD" sz="4000" dirty="0" smtClean="0">
                <a:solidFill>
                  <a:schemeClr val="tx2">
                    <a:lumMod val="60000"/>
                    <a:lumOff val="40000"/>
                  </a:schemeClr>
                </a:solidFill>
                <a:latin typeface="NikoshBAN" pitchFamily="2" charset="0"/>
                <a:cs typeface="NikoshBAN" pitchFamily="2" charset="0"/>
              </a:rPr>
              <a:t>(আই,সি,টি)  </a:t>
            </a:r>
            <a:endParaRPr lang="en-US" sz="4000" dirty="0" smtClean="0">
              <a:solidFill>
                <a:schemeClr val="tx2">
                  <a:lumMod val="60000"/>
                  <a:lumOff val="40000"/>
                </a:schemeClr>
              </a:solidFill>
              <a:latin typeface="NikoshBAN" pitchFamily="2" charset="0"/>
              <a:cs typeface="NikoshBAN" pitchFamily="2" charset="0"/>
            </a:endParaRPr>
          </a:p>
          <a:p>
            <a:pPr marL="0" indent="0">
              <a:buNone/>
            </a:pPr>
            <a:r>
              <a:rPr lang="bn-BD" sz="4000" dirty="0" smtClean="0">
                <a:solidFill>
                  <a:schemeClr val="tx2">
                    <a:lumMod val="75000"/>
                  </a:schemeClr>
                </a:solidFill>
                <a:latin typeface="NikoshBAN" pitchFamily="2" charset="0"/>
                <a:cs typeface="NikoshBAN" pitchFamily="2" charset="0"/>
              </a:rPr>
              <a:t>বেলগাছি দাওয়াতুল ইসলাম দাখিল মাদরাসা</a:t>
            </a:r>
          </a:p>
          <a:p>
            <a:pPr marL="0" indent="0">
              <a:buNone/>
            </a:pPr>
            <a:r>
              <a:rPr lang="bn-BD" sz="4000" dirty="0" smtClean="0">
                <a:solidFill>
                  <a:schemeClr val="tx2">
                    <a:lumMod val="75000"/>
                  </a:schemeClr>
                </a:solidFill>
                <a:latin typeface="NikoshBAN" pitchFamily="2" charset="0"/>
                <a:cs typeface="NikoshBAN" pitchFamily="2" charset="0"/>
              </a:rPr>
              <a:t>খানগঞ্জ, রাজবাড়ী।   </a:t>
            </a:r>
            <a:endParaRPr lang="en-US" sz="4000" dirty="0" smtClean="0">
              <a:solidFill>
                <a:schemeClr val="tx2">
                  <a:lumMod val="75000"/>
                </a:schemeClr>
              </a:solidFill>
              <a:latin typeface="NikoshBAN" pitchFamily="2" charset="0"/>
              <a:cs typeface="NikoshBAN" pitchFamily="2" charset="0"/>
            </a:endParaRPr>
          </a:p>
          <a:p>
            <a:pPr marL="0" indent="0">
              <a:buNone/>
            </a:pPr>
            <a:endParaRPr lang="en-US" sz="4000" dirty="0" smtClean="0">
              <a:solidFill>
                <a:schemeClr val="tx2">
                  <a:lumMod val="75000"/>
                </a:schemeClr>
              </a:solidFill>
              <a:latin typeface="NikoshBAN" pitchFamily="2" charset="0"/>
              <a:cs typeface="NikoshBAN" pitchFamily="2" charset="0"/>
            </a:endParaRPr>
          </a:p>
          <a:p>
            <a:pPr marL="0" indent="0">
              <a:buNone/>
            </a:pPr>
            <a:endParaRPr lang="en-US" sz="4000" dirty="0">
              <a:latin typeface="NikoshBAN" pitchFamily="2" charset="0"/>
              <a:cs typeface="NikoshBAN" pitchFamily="2" charset="0"/>
            </a:endParaRPr>
          </a:p>
        </p:txBody>
      </p:sp>
      <p:sp>
        <p:nvSpPr>
          <p:cNvPr id="4" name="Content Placeholder 3"/>
          <p:cNvSpPr>
            <a:spLocks noGrp="1"/>
          </p:cNvSpPr>
          <p:nvPr>
            <p:ph sz="quarter" idx="14"/>
          </p:nvPr>
        </p:nvSpPr>
        <p:spPr>
          <a:xfrm>
            <a:off x="5181600" y="1524000"/>
            <a:ext cx="3733800" cy="4602163"/>
          </a:xfrm>
        </p:spPr>
        <p:style>
          <a:lnRef idx="3">
            <a:schemeClr val="lt1"/>
          </a:lnRef>
          <a:fillRef idx="1">
            <a:schemeClr val="accent3"/>
          </a:fillRef>
          <a:effectRef idx="1">
            <a:schemeClr val="accent3"/>
          </a:effectRef>
          <a:fontRef idx="minor">
            <a:schemeClr val="lt1"/>
          </a:fontRef>
        </p:style>
        <p:txBody>
          <a:bodyPr>
            <a:normAutofit/>
          </a:bodyPr>
          <a:lstStyle/>
          <a:p>
            <a:pPr marL="0" indent="0">
              <a:buNone/>
            </a:pPr>
            <a:r>
              <a:rPr lang="en-US" sz="4000" dirty="0" err="1" smtClean="0">
                <a:solidFill>
                  <a:schemeClr val="tx2">
                    <a:lumMod val="60000"/>
                    <a:lumOff val="40000"/>
                  </a:schemeClr>
                </a:solidFill>
                <a:latin typeface="NikoshBAN" pitchFamily="2" charset="0"/>
                <a:cs typeface="NikoshBAN" pitchFamily="2" charset="0"/>
              </a:rPr>
              <a:t>বিষয়ঃ-বাংলা</a:t>
            </a:r>
            <a:r>
              <a:rPr lang="en-US" sz="4000" dirty="0" smtClean="0">
                <a:solidFill>
                  <a:schemeClr val="tx2">
                    <a:lumMod val="60000"/>
                    <a:lumOff val="40000"/>
                  </a:schemeClr>
                </a:solidFill>
                <a:latin typeface="NikoshBAN" pitchFamily="2" charset="0"/>
                <a:cs typeface="NikoshBAN" pitchFamily="2" charset="0"/>
              </a:rPr>
              <a:t> ১ম </a:t>
            </a:r>
            <a:r>
              <a:rPr lang="en-US" sz="4000" dirty="0" err="1" smtClean="0">
                <a:solidFill>
                  <a:schemeClr val="tx2">
                    <a:lumMod val="60000"/>
                    <a:lumOff val="40000"/>
                  </a:schemeClr>
                </a:solidFill>
                <a:latin typeface="NikoshBAN" pitchFamily="2" charset="0"/>
                <a:cs typeface="NikoshBAN" pitchFamily="2" charset="0"/>
              </a:rPr>
              <a:t>পত্র</a:t>
            </a:r>
            <a:endParaRPr lang="en-US" sz="4000" dirty="0" smtClean="0">
              <a:solidFill>
                <a:schemeClr val="tx2">
                  <a:lumMod val="60000"/>
                  <a:lumOff val="40000"/>
                </a:schemeClr>
              </a:solidFill>
              <a:latin typeface="NikoshBAN" pitchFamily="2" charset="0"/>
              <a:cs typeface="NikoshBAN" pitchFamily="2" charset="0"/>
            </a:endParaRPr>
          </a:p>
          <a:p>
            <a:pPr marL="0" indent="0">
              <a:buNone/>
            </a:pPr>
            <a:r>
              <a:rPr lang="en-US" sz="4000" dirty="0" smtClean="0">
                <a:solidFill>
                  <a:srgbClr val="7030A0"/>
                </a:solidFill>
                <a:latin typeface="NikoshBAN" pitchFamily="2" charset="0"/>
                <a:cs typeface="NikoshBAN" pitchFamily="2" charset="0"/>
              </a:rPr>
              <a:t>শ্রেনিঃ-৮ম</a:t>
            </a:r>
          </a:p>
          <a:p>
            <a:pPr marL="0" indent="0">
              <a:buNone/>
            </a:pPr>
            <a:r>
              <a:rPr lang="en-US" sz="4000" dirty="0" err="1" smtClean="0">
                <a:solidFill>
                  <a:schemeClr val="accent4">
                    <a:lumMod val="75000"/>
                  </a:schemeClr>
                </a:solidFill>
                <a:latin typeface="NikoshBAN" pitchFamily="2" charset="0"/>
                <a:cs typeface="NikoshBAN" pitchFamily="2" charset="0"/>
              </a:rPr>
              <a:t>আজকের</a:t>
            </a:r>
            <a:r>
              <a:rPr lang="en-US" sz="4000" dirty="0" smtClean="0">
                <a:solidFill>
                  <a:schemeClr val="accent4">
                    <a:lumMod val="75000"/>
                  </a:schemeClr>
                </a:solidFill>
                <a:latin typeface="NikoshBAN" pitchFamily="2" charset="0"/>
                <a:cs typeface="NikoshBAN" pitchFamily="2" charset="0"/>
              </a:rPr>
              <a:t> </a:t>
            </a:r>
            <a:r>
              <a:rPr lang="en-US" sz="4000" dirty="0" err="1" smtClean="0">
                <a:solidFill>
                  <a:schemeClr val="accent4">
                    <a:lumMod val="75000"/>
                  </a:schemeClr>
                </a:solidFill>
                <a:latin typeface="NikoshBAN" pitchFamily="2" charset="0"/>
                <a:cs typeface="NikoshBAN" pitchFamily="2" charset="0"/>
              </a:rPr>
              <a:t>পাঠঃ-আমাদের</a:t>
            </a:r>
            <a:r>
              <a:rPr lang="en-US" sz="4000" dirty="0" smtClean="0">
                <a:solidFill>
                  <a:schemeClr val="accent4">
                    <a:lumMod val="75000"/>
                  </a:schemeClr>
                </a:solidFill>
                <a:latin typeface="NikoshBAN" pitchFamily="2" charset="0"/>
                <a:cs typeface="NikoshBAN" pitchFamily="2" charset="0"/>
              </a:rPr>
              <a:t> </a:t>
            </a:r>
            <a:r>
              <a:rPr lang="en-US" sz="4000" dirty="0" err="1" smtClean="0">
                <a:solidFill>
                  <a:schemeClr val="accent4">
                    <a:lumMod val="75000"/>
                  </a:schemeClr>
                </a:solidFill>
                <a:latin typeface="NikoshBAN" pitchFamily="2" charset="0"/>
                <a:cs typeface="NikoshBAN" pitchFamily="2" charset="0"/>
              </a:rPr>
              <a:t>লোকশিল্প</a:t>
            </a:r>
            <a:endParaRPr lang="en-US" sz="4000" dirty="0" smtClean="0">
              <a:solidFill>
                <a:schemeClr val="accent4">
                  <a:lumMod val="75000"/>
                </a:schemeClr>
              </a:solidFill>
              <a:latin typeface="NikoshBAN" pitchFamily="2" charset="0"/>
              <a:cs typeface="NikoshBAN" pitchFamily="2" charset="0"/>
            </a:endParaRPr>
          </a:p>
          <a:p>
            <a:pPr marL="0" indent="0">
              <a:buNone/>
            </a:pPr>
            <a:r>
              <a:rPr lang="en-US" sz="4000" dirty="0" smtClean="0">
                <a:solidFill>
                  <a:schemeClr val="accent2">
                    <a:lumMod val="75000"/>
                  </a:schemeClr>
                </a:solidFill>
                <a:latin typeface="NikoshBAN" pitchFamily="2" charset="0"/>
                <a:cs typeface="NikoshBAN" pitchFamily="2" charset="0"/>
              </a:rPr>
              <a:t>সময়ঃ-৫০ </a:t>
            </a:r>
            <a:r>
              <a:rPr lang="en-US" sz="4000" dirty="0" err="1" smtClean="0">
                <a:solidFill>
                  <a:schemeClr val="accent2">
                    <a:lumMod val="75000"/>
                  </a:schemeClr>
                </a:solidFill>
                <a:latin typeface="NikoshBAN" pitchFamily="2" charset="0"/>
                <a:cs typeface="NikoshBAN" pitchFamily="2" charset="0"/>
              </a:rPr>
              <a:t>মিঃ</a:t>
            </a:r>
            <a:endParaRPr lang="en-US" sz="4000" dirty="0" smtClean="0">
              <a:solidFill>
                <a:schemeClr val="accent2">
                  <a:lumMod val="75000"/>
                </a:schemeClr>
              </a:solidFill>
              <a:latin typeface="NikoshBAN" pitchFamily="2" charset="0"/>
              <a:cs typeface="NikoshBAN" pitchFamily="2" charset="0"/>
            </a:endParaRPr>
          </a:p>
          <a:p>
            <a:pPr marL="0" indent="0">
              <a:buNone/>
            </a:pPr>
            <a:endParaRPr lang="en-US" sz="4000" dirty="0">
              <a:solidFill>
                <a:srgbClr val="002060"/>
              </a:solidFill>
              <a:latin typeface="NikoshBAN" pitchFamily="2" charset="0"/>
              <a:cs typeface="NikoshBAN" pitchFamily="2" charset="0"/>
            </a:endParaRPr>
          </a:p>
        </p:txBody>
      </p:sp>
      <p:sp>
        <p:nvSpPr>
          <p:cNvPr id="5" name="Title 1"/>
          <p:cNvSpPr txBox="1">
            <a:spLocks/>
          </p:cNvSpPr>
          <p:nvPr/>
        </p:nvSpPr>
        <p:spPr>
          <a:xfrm>
            <a:off x="2514600" y="152401"/>
            <a:ext cx="5562600" cy="1219200"/>
          </a:xfrm>
          <a:prstGeom prst="rect">
            <a:avLst/>
          </a:prstGeom>
          <a:solidFill>
            <a:schemeClr val="tx2">
              <a:lumMod val="60000"/>
              <a:lumOff val="40000"/>
            </a:schemeClr>
          </a:solidFill>
          <a:ln w="76200">
            <a:solidFill>
              <a:schemeClr val="tx1">
                <a:lumMod val="95000"/>
                <a:lumOff val="5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9600" dirty="0" err="1" smtClean="0">
                <a:solidFill>
                  <a:srgbClr val="FFC000"/>
                </a:solidFill>
                <a:latin typeface="NikoshBAN" pitchFamily="2" charset="0"/>
                <a:cs typeface="NikoshBAN" pitchFamily="2" charset="0"/>
              </a:rPr>
              <a:t>পরিচিতি</a:t>
            </a:r>
            <a:endParaRPr lang="en-US" sz="9600" dirty="0">
              <a:solidFill>
                <a:srgbClr val="FFC000"/>
              </a:solidFill>
              <a:latin typeface="NikoshBAN" pitchFamily="2" charset="0"/>
              <a:cs typeface="NikoshBAN" pitchFamily="2"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75847"/>
            <a:ext cx="1981200" cy="1195754"/>
          </a:xfrm>
          <a:prstGeom prst="wedgeEllipseCallout">
            <a:avLst/>
          </a:prstGeom>
        </p:spPr>
      </p:pic>
    </p:spTree>
    <p:extLst>
      <p:ext uri="{BB962C8B-B14F-4D97-AF65-F5344CB8AC3E}">
        <p14:creationId xmlns:p14="http://schemas.microsoft.com/office/powerpoint/2010/main" val="49175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143000"/>
            <a:ext cx="8229600" cy="4983163"/>
          </a:xfrm>
        </p:spPr>
        <p:style>
          <a:lnRef idx="2">
            <a:schemeClr val="accent4">
              <a:shade val="50000"/>
            </a:schemeClr>
          </a:lnRef>
          <a:fillRef idx="1">
            <a:schemeClr val="accent4"/>
          </a:fillRef>
          <a:effectRef idx="0">
            <a:schemeClr val="accent4"/>
          </a:effectRef>
          <a:fontRef idx="minor">
            <a:schemeClr val="lt1"/>
          </a:fontRef>
        </p:style>
        <p:txBody>
          <a:bodyPr/>
          <a:lstStyle/>
          <a:p>
            <a:pPr marL="0" indent="0">
              <a:buNone/>
            </a:pPr>
            <a:r>
              <a:rPr lang="bn-IN" sz="6600" dirty="0">
                <a:latin typeface="NikoshBAN" pitchFamily="2" charset="0"/>
                <a:cs typeface="NikoshBAN" pitchFamily="2" charset="0"/>
              </a:rPr>
              <a:t> </a:t>
            </a:r>
            <a:r>
              <a:rPr lang="bn-IN" sz="6600" dirty="0" smtClean="0">
                <a:latin typeface="NikoshBAN" pitchFamily="2" charset="0"/>
                <a:cs typeface="NikoshBAN" pitchFamily="2" charset="0"/>
              </a:rPr>
              <a:t>     </a:t>
            </a:r>
            <a:r>
              <a:rPr lang="en-US" sz="6600" dirty="0" err="1" smtClean="0">
                <a:latin typeface="NikoshBAN" pitchFamily="2" charset="0"/>
                <a:cs typeface="NikoshBAN" pitchFamily="2" charset="0"/>
              </a:rPr>
              <a:t>শিখনফল</a:t>
            </a:r>
            <a:endParaRPr lang="en-US" sz="6600" dirty="0" smtClean="0">
              <a:latin typeface="NikoshBAN" pitchFamily="2" charset="0"/>
              <a:cs typeface="NikoshBAN" pitchFamily="2" charset="0"/>
            </a:endParaRPr>
          </a:p>
          <a:p>
            <a:pPr>
              <a:buFont typeface="Wingdings" pitchFamily="2" charset="2"/>
              <a:buChar char="Ø"/>
            </a:pPr>
            <a:r>
              <a:rPr lang="en-US" sz="3200" dirty="0" err="1" smtClean="0">
                <a:solidFill>
                  <a:schemeClr val="bg1"/>
                </a:solidFill>
                <a:latin typeface="NikoshBAN" pitchFamily="2" charset="0"/>
                <a:cs typeface="NikoshBAN" pitchFamily="2" charset="0"/>
              </a:rPr>
              <a:t>লোকশিল্প</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কি</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তা</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বলতে</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পারবে</a:t>
            </a:r>
            <a:r>
              <a:rPr lang="en-US" sz="3200" dirty="0">
                <a:solidFill>
                  <a:schemeClr val="bg1"/>
                </a:solidFill>
                <a:latin typeface="NikoshBAN" pitchFamily="2" charset="0"/>
                <a:cs typeface="NikoshBAN" pitchFamily="2" charset="0"/>
              </a:rPr>
              <a:t>।</a:t>
            </a:r>
          </a:p>
          <a:p>
            <a:pPr>
              <a:buFont typeface="Wingdings" pitchFamily="2" charset="2"/>
              <a:buChar char="Ø"/>
            </a:pPr>
            <a:r>
              <a:rPr lang="en-US" sz="3200" dirty="0" err="1" smtClean="0">
                <a:solidFill>
                  <a:schemeClr val="bg1"/>
                </a:solidFill>
                <a:latin typeface="NikoshBAN" pitchFamily="2" charset="0"/>
                <a:cs typeface="NikoshBAN" pitchFamily="2" charset="0"/>
              </a:rPr>
              <a:t>মসলিন</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কাপড়</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সম্পর্কে</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বর্ণনা</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করতে</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পারবে</a:t>
            </a:r>
            <a:r>
              <a:rPr lang="en-US" sz="3200" dirty="0" smtClean="0">
                <a:solidFill>
                  <a:schemeClr val="bg1"/>
                </a:solidFill>
                <a:latin typeface="NikoshBAN" pitchFamily="2" charset="0"/>
                <a:cs typeface="NikoshBAN" pitchFamily="2" charset="0"/>
              </a:rPr>
              <a:t>।</a:t>
            </a:r>
          </a:p>
          <a:p>
            <a:pPr>
              <a:buFont typeface="Wingdings" pitchFamily="2" charset="2"/>
              <a:buChar char="Ø"/>
            </a:pPr>
            <a:r>
              <a:rPr lang="en-US" sz="3200" dirty="0" err="1" smtClean="0">
                <a:solidFill>
                  <a:schemeClr val="bg1"/>
                </a:solidFill>
                <a:latin typeface="NikoshBAN" pitchFamily="2" charset="0"/>
                <a:cs typeface="NikoshBAN" pitchFamily="2" charset="0"/>
              </a:rPr>
              <a:t>নকশিকাঁথা</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সম্পর্কে</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ব্যাখ্যা</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করতে</a:t>
            </a:r>
            <a:r>
              <a:rPr lang="en-US" sz="3200" dirty="0" smtClean="0">
                <a:solidFill>
                  <a:schemeClr val="bg1"/>
                </a:solidFill>
                <a:latin typeface="NikoshBAN" pitchFamily="2" charset="0"/>
                <a:cs typeface="NikoshBAN" pitchFamily="2" charset="0"/>
              </a:rPr>
              <a:t> </a:t>
            </a:r>
            <a:r>
              <a:rPr lang="en-US" sz="3200" dirty="0" err="1" smtClean="0">
                <a:solidFill>
                  <a:schemeClr val="bg1"/>
                </a:solidFill>
                <a:latin typeface="NikoshBAN" pitchFamily="2" charset="0"/>
                <a:cs typeface="NikoshBAN" pitchFamily="2" charset="0"/>
              </a:rPr>
              <a:t>পারবে</a:t>
            </a:r>
            <a:r>
              <a:rPr lang="en-US" sz="3200" dirty="0" smtClean="0">
                <a:solidFill>
                  <a:schemeClr val="bg1"/>
                </a:solidFill>
                <a:latin typeface="NikoshBAN" pitchFamily="2" charset="0"/>
                <a:cs typeface="NikoshBAN" pitchFamily="2" charset="0"/>
              </a:rPr>
              <a:t>।</a:t>
            </a:r>
          </a:p>
          <a:p>
            <a:pPr marL="0" indent="0">
              <a:buNone/>
            </a:pPr>
            <a:endParaRPr lang="en-US" sz="3200"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221709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1)">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534400" cy="5562600"/>
          </a:xfrm>
          <a:solidFill>
            <a:schemeClr val="accent3">
              <a:lumMod val="40000"/>
              <a:lumOff val="60000"/>
            </a:schemeClr>
          </a:solidFill>
        </p:spPr>
        <p:style>
          <a:lnRef idx="1">
            <a:schemeClr val="accent6"/>
          </a:lnRef>
          <a:fillRef idx="3">
            <a:schemeClr val="accent6"/>
          </a:fillRef>
          <a:effectRef idx="2">
            <a:schemeClr val="accent6"/>
          </a:effectRef>
          <a:fontRef idx="minor">
            <a:schemeClr val="lt1"/>
          </a:fontRef>
        </p:style>
        <p:txBody>
          <a:bodyPr>
            <a:normAutofit/>
          </a:bodyPr>
          <a:lstStyle/>
          <a:p>
            <a:pPr algn="l"/>
            <a:r>
              <a:rPr lang="en-US" sz="5400" dirty="0" err="1" smtClean="0">
                <a:solidFill>
                  <a:srgbClr val="0070C0"/>
                </a:solidFill>
                <a:latin typeface="NikoshBAN" pitchFamily="2" charset="0"/>
                <a:cs typeface="NikoshBAN" pitchFamily="2" charset="0"/>
              </a:rPr>
              <a:t>ঝুড়ি,কুলা,ধামা</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কি</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দিয়ে</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তৈরি</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হয়</a:t>
            </a:r>
            <a:r>
              <a:rPr lang="en-US" sz="5400" dirty="0" smtClean="0">
                <a:solidFill>
                  <a:srgbClr val="0070C0"/>
                </a:solidFill>
                <a:latin typeface="NikoshBAN" pitchFamily="2" charset="0"/>
                <a:cs typeface="NikoshBAN" pitchFamily="2" charset="0"/>
              </a:rPr>
              <a:t>?</a:t>
            </a:r>
            <a:br>
              <a:rPr lang="en-US" sz="5400" dirty="0" smtClean="0">
                <a:solidFill>
                  <a:srgbClr val="0070C0"/>
                </a:solidFill>
                <a:latin typeface="NikoshBAN" pitchFamily="2" charset="0"/>
                <a:cs typeface="NikoshBAN" pitchFamily="2" charset="0"/>
              </a:rPr>
            </a:br>
            <a:r>
              <a:rPr lang="en-US" sz="5400" dirty="0" err="1" smtClean="0">
                <a:solidFill>
                  <a:srgbClr val="0070C0"/>
                </a:solidFill>
                <a:latin typeface="NikoshBAN" pitchFamily="2" charset="0"/>
                <a:cs typeface="NikoshBAN" pitchFamily="2" charset="0"/>
              </a:rPr>
              <a:t>বাঁশ,সূতা</a:t>
            </a:r>
            <a:r>
              <a:rPr lang="en-US" sz="5400" dirty="0" smtClean="0">
                <a:solidFill>
                  <a:srgbClr val="0070C0"/>
                </a:solidFill>
                <a:latin typeface="NikoshBAN" pitchFamily="2" charset="0"/>
                <a:cs typeface="NikoshBAN" pitchFamily="2" charset="0"/>
              </a:rPr>
              <a:t> ও </a:t>
            </a:r>
            <a:r>
              <a:rPr lang="en-US" sz="5400" dirty="0" err="1" smtClean="0">
                <a:solidFill>
                  <a:srgbClr val="0070C0"/>
                </a:solidFill>
                <a:latin typeface="NikoshBAN" pitchFamily="2" charset="0"/>
                <a:cs typeface="NikoshBAN" pitchFamily="2" charset="0"/>
              </a:rPr>
              <a:t>বেত</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দিয়ে</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তৈরি</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জিনিসগুলো</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কোন</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ধরনের</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শিল্প</a:t>
            </a:r>
            <a:r>
              <a:rPr lang="en-US" sz="5400" dirty="0" smtClean="0">
                <a:solidFill>
                  <a:srgbClr val="0070C0"/>
                </a:solidFill>
                <a:latin typeface="NikoshBAN" pitchFamily="2" charset="0"/>
                <a:cs typeface="NikoshBAN" pitchFamily="2" charset="0"/>
              </a:rPr>
              <a:t>?</a:t>
            </a:r>
            <a:br>
              <a:rPr lang="en-US" sz="5400" dirty="0" smtClean="0">
                <a:solidFill>
                  <a:srgbClr val="0070C0"/>
                </a:solidFill>
                <a:latin typeface="NikoshBAN" pitchFamily="2" charset="0"/>
                <a:cs typeface="NikoshBAN" pitchFamily="2" charset="0"/>
              </a:rPr>
            </a:br>
            <a:r>
              <a:rPr lang="en-US" sz="5400" dirty="0" err="1" smtClean="0">
                <a:solidFill>
                  <a:srgbClr val="0070C0"/>
                </a:solidFill>
                <a:latin typeface="NikoshBAN" pitchFamily="2" charset="0"/>
                <a:cs typeface="NikoshBAN" pitchFamily="2" charset="0"/>
              </a:rPr>
              <a:t>কুটিরশিল্প</a:t>
            </a:r>
            <a:r>
              <a:rPr lang="en-US" sz="5400" dirty="0" smtClean="0">
                <a:solidFill>
                  <a:srgbClr val="0070C0"/>
                </a:solidFill>
                <a:latin typeface="NikoshBAN" pitchFamily="2" charset="0"/>
                <a:cs typeface="NikoshBAN" pitchFamily="2" charset="0"/>
              </a:rPr>
              <a:t> ও </a:t>
            </a:r>
            <a:r>
              <a:rPr lang="en-US" sz="5400" dirty="0" err="1" smtClean="0">
                <a:solidFill>
                  <a:srgbClr val="0070C0"/>
                </a:solidFill>
                <a:latin typeface="NikoshBAN" pitchFamily="2" charset="0"/>
                <a:cs typeface="NikoshBAN" pitchFamily="2" charset="0"/>
              </a:rPr>
              <a:t>তাঁতশিল্প</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কোন</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ধরনের</a:t>
            </a:r>
            <a:r>
              <a:rPr lang="en-US" sz="5400" dirty="0" smtClean="0">
                <a:solidFill>
                  <a:srgbClr val="0070C0"/>
                </a:solidFill>
                <a:latin typeface="NikoshBAN" pitchFamily="2" charset="0"/>
                <a:cs typeface="NikoshBAN" pitchFamily="2" charset="0"/>
              </a:rPr>
              <a:t> </a:t>
            </a:r>
            <a:r>
              <a:rPr lang="en-US" sz="5400" dirty="0" err="1" smtClean="0">
                <a:solidFill>
                  <a:srgbClr val="0070C0"/>
                </a:solidFill>
                <a:latin typeface="NikoshBAN" pitchFamily="2" charset="0"/>
                <a:cs typeface="NikoshBAN" pitchFamily="2" charset="0"/>
              </a:rPr>
              <a:t>শিল্প</a:t>
            </a:r>
            <a:r>
              <a:rPr lang="en-US" sz="5400" dirty="0" smtClean="0">
                <a:solidFill>
                  <a:srgbClr val="0070C0"/>
                </a:solidFill>
                <a:latin typeface="NikoshBAN" pitchFamily="2" charset="0"/>
                <a:cs typeface="NikoshBAN" pitchFamily="2" charset="0"/>
              </a:rPr>
              <a:t>?</a:t>
            </a:r>
            <a:br>
              <a:rPr lang="en-US" sz="5400" dirty="0" smtClean="0">
                <a:solidFill>
                  <a:srgbClr val="0070C0"/>
                </a:solidFill>
                <a:latin typeface="NikoshBAN" pitchFamily="2" charset="0"/>
                <a:cs typeface="NikoshBAN" pitchFamily="2" charset="0"/>
              </a:rPr>
            </a:br>
            <a:endParaRPr lang="en-US" sz="5400"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3186142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858000" cy="228600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8800" dirty="0" err="1" smtClean="0">
                <a:solidFill>
                  <a:schemeClr val="accent5">
                    <a:lumMod val="50000"/>
                  </a:schemeClr>
                </a:solidFill>
                <a:latin typeface="NikoshBAN" pitchFamily="2" charset="0"/>
                <a:cs typeface="NikoshBAN" pitchFamily="2" charset="0"/>
              </a:rPr>
              <a:t>আমাদের</a:t>
            </a:r>
            <a:r>
              <a:rPr lang="en-US" sz="8800" dirty="0" smtClean="0">
                <a:solidFill>
                  <a:schemeClr val="accent5">
                    <a:lumMod val="50000"/>
                  </a:schemeClr>
                </a:solidFill>
                <a:latin typeface="NikoshBAN" pitchFamily="2" charset="0"/>
                <a:cs typeface="NikoshBAN" pitchFamily="2" charset="0"/>
              </a:rPr>
              <a:t> </a:t>
            </a:r>
            <a:r>
              <a:rPr lang="en-US" sz="8800" dirty="0" err="1" smtClean="0">
                <a:solidFill>
                  <a:schemeClr val="accent5">
                    <a:lumMod val="50000"/>
                  </a:schemeClr>
                </a:solidFill>
                <a:latin typeface="NikoshBAN" pitchFamily="2" charset="0"/>
                <a:cs typeface="NikoshBAN" pitchFamily="2" charset="0"/>
              </a:rPr>
              <a:t>লোকশিল্প</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smtClean="0">
                <a:latin typeface="NikoshBAN" pitchFamily="2" charset="0"/>
                <a:cs typeface="NikoshBAN" pitchFamily="2" charset="0"/>
              </a:rPr>
              <a:t>-</a:t>
            </a:r>
            <a:r>
              <a:rPr lang="en-US" sz="6600" dirty="0" err="1" smtClean="0">
                <a:latin typeface="NikoshBAN" pitchFamily="2" charset="0"/>
                <a:cs typeface="NikoshBAN" pitchFamily="2" charset="0"/>
              </a:rPr>
              <a:t>কামরুল</a:t>
            </a:r>
            <a:r>
              <a:rPr lang="en-US" sz="6600" dirty="0" smtClean="0">
                <a:latin typeface="NikoshBAN" pitchFamily="2" charset="0"/>
                <a:cs typeface="NikoshBAN" pitchFamily="2" charset="0"/>
              </a:rPr>
              <a:t> </a:t>
            </a:r>
            <a:r>
              <a:rPr lang="en-US" sz="6600" dirty="0" err="1" smtClean="0">
                <a:latin typeface="NikoshBAN" pitchFamily="2" charset="0"/>
                <a:cs typeface="NikoshBAN" pitchFamily="2" charset="0"/>
              </a:rPr>
              <a:t>হাসান</a:t>
            </a:r>
            <a:endParaRPr lang="en-US" sz="6600" dirty="0">
              <a:latin typeface="NikoshBAN" pitchFamily="2" charset="0"/>
              <a:cs typeface="NikoshBAN" pitchFamily="2" charset="0"/>
            </a:endParaRPr>
          </a:p>
        </p:txBody>
      </p:sp>
    </p:spTree>
    <p:extLst>
      <p:ext uri="{BB962C8B-B14F-4D97-AF65-F5344CB8AC3E}">
        <p14:creationId xmlns:p14="http://schemas.microsoft.com/office/powerpoint/2010/main" val="3118782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57719619"/>
              </p:ext>
            </p:extLst>
          </p:nvPr>
        </p:nvGraphicFramePr>
        <p:xfrm>
          <a:off x="685800" y="381000"/>
          <a:ext cx="8001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flipV="1">
            <a:off x="1676400" y="7734300"/>
            <a:ext cx="6400800" cy="266700"/>
          </a:xfrm>
        </p:spPr>
        <p:txBody>
          <a:bodyPr>
            <a:normAutofit fontScale="55000" lnSpcReduction="20000"/>
          </a:bodyPr>
          <a:lstStyle/>
          <a:p>
            <a:endParaRPr lang="en-US" sz="2400" dirty="0"/>
          </a:p>
        </p:txBody>
      </p:sp>
    </p:spTree>
    <p:extLst>
      <p:ext uri="{BB962C8B-B14F-4D97-AF65-F5344CB8AC3E}">
        <p14:creationId xmlns:p14="http://schemas.microsoft.com/office/powerpoint/2010/main" val="3943167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305800" cy="5334000"/>
          </a:xfrm>
          <a:ln/>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16600" dirty="0" err="1" smtClean="0">
                <a:solidFill>
                  <a:srgbClr val="00B050"/>
                </a:solidFill>
                <a:latin typeface="NikoshBAN" pitchFamily="2" charset="0"/>
                <a:cs typeface="NikoshBAN" pitchFamily="2" charset="0"/>
              </a:rPr>
              <a:t>আদর্শ</a:t>
            </a:r>
            <a:r>
              <a:rPr lang="en-US" sz="16600" dirty="0" smtClean="0">
                <a:solidFill>
                  <a:srgbClr val="00B050"/>
                </a:solidFill>
                <a:latin typeface="NikoshBAN" pitchFamily="2" charset="0"/>
                <a:cs typeface="NikoshBAN" pitchFamily="2" charset="0"/>
              </a:rPr>
              <a:t> </a:t>
            </a:r>
            <a:r>
              <a:rPr lang="en-US" sz="16600" dirty="0" err="1" smtClean="0">
                <a:solidFill>
                  <a:srgbClr val="00B050"/>
                </a:solidFill>
                <a:latin typeface="NikoshBAN" pitchFamily="2" charset="0"/>
                <a:cs typeface="NikoshBAN" pitchFamily="2" charset="0"/>
              </a:rPr>
              <a:t>পাঠ</a:t>
            </a:r>
            <a:r>
              <a:rPr lang="en-US" sz="16600" dirty="0" smtClean="0">
                <a:solidFill>
                  <a:srgbClr val="00B050"/>
                </a:solidFill>
                <a:latin typeface="NikoshBAN" pitchFamily="2" charset="0"/>
                <a:cs typeface="NikoshBAN" pitchFamily="2" charset="0"/>
              </a:rPr>
              <a:t/>
            </a:r>
            <a:br>
              <a:rPr lang="en-US" sz="16600" dirty="0" smtClean="0">
                <a:solidFill>
                  <a:srgbClr val="00B050"/>
                </a:solidFill>
                <a:latin typeface="NikoshBAN" pitchFamily="2" charset="0"/>
                <a:cs typeface="NikoshBAN" pitchFamily="2" charset="0"/>
              </a:rPr>
            </a:br>
            <a:r>
              <a:rPr lang="bn-BD" sz="16600" dirty="0">
                <a:solidFill>
                  <a:srgbClr val="00B050"/>
                </a:solidFill>
                <a:latin typeface="NikoshBAN" pitchFamily="2" charset="0"/>
                <a:cs typeface="NikoshBAN" pitchFamily="2" charset="0"/>
              </a:rPr>
              <a:t>নীরব পাঠ</a:t>
            </a:r>
            <a:br>
              <a:rPr lang="bn-BD" sz="16600" dirty="0">
                <a:solidFill>
                  <a:srgbClr val="00B050"/>
                </a:solidFill>
                <a:latin typeface="NikoshBAN" pitchFamily="2" charset="0"/>
                <a:cs typeface="NikoshBAN" pitchFamily="2" charset="0"/>
              </a:rPr>
            </a:br>
            <a:endParaRPr lang="en-US" sz="16600"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271254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6858000"/>
          </a:xfrm>
        </p:spPr>
        <p:style>
          <a:lnRef idx="0">
            <a:schemeClr val="accent3"/>
          </a:lnRef>
          <a:fillRef idx="3">
            <a:schemeClr val="accent3"/>
          </a:fillRef>
          <a:effectRef idx="3">
            <a:schemeClr val="accent3"/>
          </a:effectRef>
          <a:fontRef idx="minor">
            <a:schemeClr val="lt1"/>
          </a:fontRef>
        </p:style>
        <p:txBody>
          <a:bodyPr>
            <a:normAutofit/>
          </a:bodyPr>
          <a:lstStyle/>
          <a:p>
            <a:pPr algn="l"/>
            <a:r>
              <a:rPr lang="en-US" sz="7200" dirty="0">
                <a:solidFill>
                  <a:srgbClr val="0070C0"/>
                </a:solidFill>
                <a:latin typeface="NikoshBAN" pitchFamily="2" charset="0"/>
                <a:cs typeface="NikoshBAN" pitchFamily="2" charset="0"/>
              </a:rPr>
              <a:t>	</a:t>
            </a:r>
            <a:r>
              <a:rPr lang="en-US" sz="7200" dirty="0" smtClean="0">
                <a:solidFill>
                  <a:srgbClr val="0070C0"/>
                </a:solidFill>
                <a:latin typeface="NikoshBAN" pitchFamily="2" charset="0"/>
                <a:cs typeface="NikoshBAN" pitchFamily="2" charset="0"/>
              </a:rPr>
              <a:t>		</a:t>
            </a:r>
            <a:r>
              <a:rPr lang="en-US" sz="7200" dirty="0" err="1" smtClean="0">
                <a:solidFill>
                  <a:srgbClr val="0070C0"/>
                </a:solidFill>
                <a:latin typeface="NikoshBAN" pitchFamily="2" charset="0"/>
                <a:cs typeface="NikoshBAN" pitchFamily="2" charset="0"/>
              </a:rPr>
              <a:t>শব্দার্থ</a:t>
            </a:r>
            <a:r>
              <a:rPr lang="en-US" sz="3600" dirty="0">
                <a:latin typeface="NikoshBAN" pitchFamily="2" charset="0"/>
                <a:cs typeface="NikoshBAN" pitchFamily="2" charset="0"/>
              </a:rPr>
              <a:t/>
            </a:r>
            <a:br>
              <a:rPr lang="en-US" sz="3600" dirty="0">
                <a:latin typeface="NikoshBAN" pitchFamily="2" charset="0"/>
                <a:cs typeface="NikoshBAN" pitchFamily="2" charset="0"/>
              </a:rPr>
            </a:br>
            <a:r>
              <a:rPr lang="en-US" dirty="0" err="1" smtClean="0">
                <a:solidFill>
                  <a:schemeClr val="tx1">
                    <a:lumMod val="85000"/>
                    <a:lumOff val="15000"/>
                  </a:schemeClr>
                </a:solidFill>
                <a:latin typeface="NikoshBAN" pitchFamily="2" charset="0"/>
                <a:cs typeface="NikoshBAN" pitchFamily="2" charset="0"/>
              </a:rPr>
              <a:t>নিবিড়-ঘনিষ্ট</a:t>
            </a:r>
            <a:r>
              <a:rPr lang="en-US" dirty="0" smtClean="0">
                <a:solidFill>
                  <a:schemeClr val="tx1">
                    <a:lumMod val="85000"/>
                    <a:lumOff val="15000"/>
                  </a:schemeClr>
                </a:solidFill>
                <a:latin typeface="NikoshBAN" pitchFamily="2" charset="0"/>
                <a:cs typeface="NikoshBAN" pitchFamily="2" charset="0"/>
              </a:rPr>
              <a:t> </a:t>
            </a:r>
            <a:br>
              <a:rPr lang="en-US" dirty="0" smtClean="0">
                <a:solidFill>
                  <a:schemeClr val="tx1">
                    <a:lumMod val="85000"/>
                    <a:lumOff val="15000"/>
                  </a:schemeClr>
                </a:solidFill>
                <a:latin typeface="NikoshBAN" pitchFamily="2" charset="0"/>
                <a:cs typeface="NikoshBAN" pitchFamily="2" charset="0"/>
              </a:rPr>
            </a:br>
            <a:r>
              <a:rPr lang="en-US" dirty="0" smtClean="0">
                <a:solidFill>
                  <a:schemeClr val="tx1">
                    <a:lumMod val="85000"/>
                    <a:lumOff val="15000"/>
                  </a:schemeClr>
                </a:solidFill>
                <a:latin typeface="NikoshBAN" pitchFamily="2" charset="0"/>
                <a:cs typeface="NikoshBAN" pitchFamily="2" charset="0"/>
              </a:rPr>
              <a:t/>
            </a:r>
            <a:br>
              <a:rPr lang="en-US" dirty="0" smtClean="0">
                <a:solidFill>
                  <a:schemeClr val="tx1">
                    <a:lumMod val="85000"/>
                    <a:lumOff val="15000"/>
                  </a:schemeClr>
                </a:solidFill>
                <a:latin typeface="NikoshBAN" pitchFamily="2" charset="0"/>
                <a:cs typeface="NikoshBAN" pitchFamily="2" charset="0"/>
              </a:rPr>
            </a:br>
            <a:r>
              <a:rPr lang="en-US" dirty="0" err="1" smtClean="0">
                <a:solidFill>
                  <a:schemeClr val="tx1">
                    <a:lumMod val="85000"/>
                    <a:lumOff val="15000"/>
                  </a:schemeClr>
                </a:solidFill>
                <a:latin typeface="NikoshBAN" pitchFamily="2" charset="0"/>
                <a:cs typeface="NikoshBAN" pitchFamily="2" charset="0"/>
              </a:rPr>
              <a:t>দক্ষতা-নিপুণতা</a:t>
            </a:r>
            <a:r>
              <a:rPr lang="en-US" dirty="0" smtClean="0">
                <a:solidFill>
                  <a:schemeClr val="tx1">
                    <a:lumMod val="85000"/>
                    <a:lumOff val="15000"/>
                  </a:schemeClr>
                </a:solidFill>
                <a:latin typeface="NikoshBAN" pitchFamily="2" charset="0"/>
                <a:cs typeface="NikoshBAN" pitchFamily="2" charset="0"/>
              </a:rPr>
              <a:t/>
            </a:r>
            <a:br>
              <a:rPr lang="en-US" dirty="0" smtClean="0">
                <a:solidFill>
                  <a:schemeClr val="tx1">
                    <a:lumMod val="85000"/>
                    <a:lumOff val="15000"/>
                  </a:schemeClr>
                </a:solidFill>
                <a:latin typeface="NikoshBAN" pitchFamily="2" charset="0"/>
                <a:cs typeface="NikoshBAN" pitchFamily="2" charset="0"/>
              </a:rPr>
            </a:br>
            <a:r>
              <a:rPr lang="en-US" dirty="0">
                <a:solidFill>
                  <a:schemeClr val="tx1">
                    <a:lumMod val="85000"/>
                    <a:lumOff val="15000"/>
                  </a:schemeClr>
                </a:solidFill>
                <a:latin typeface="NikoshBAN" pitchFamily="2" charset="0"/>
                <a:cs typeface="NikoshBAN" pitchFamily="2" charset="0"/>
              </a:rPr>
              <a:t/>
            </a:r>
            <a:br>
              <a:rPr lang="en-US" dirty="0">
                <a:solidFill>
                  <a:schemeClr val="tx1">
                    <a:lumMod val="85000"/>
                    <a:lumOff val="15000"/>
                  </a:schemeClr>
                </a:solidFill>
                <a:latin typeface="NikoshBAN" pitchFamily="2" charset="0"/>
                <a:cs typeface="NikoshBAN" pitchFamily="2" charset="0"/>
              </a:rPr>
            </a:br>
            <a:r>
              <a:rPr lang="en-US" dirty="0" err="1" smtClean="0">
                <a:solidFill>
                  <a:schemeClr val="tx1">
                    <a:lumMod val="85000"/>
                    <a:lumOff val="15000"/>
                  </a:schemeClr>
                </a:solidFill>
                <a:latin typeface="NikoshBAN" pitchFamily="2" charset="0"/>
                <a:cs typeface="NikoshBAN" pitchFamily="2" charset="0"/>
              </a:rPr>
              <a:t>অনুপ্রেরনা-উদ্দীপনা</a:t>
            </a:r>
            <a:endParaRPr lang="en-US" sz="3600" dirty="0">
              <a:solidFill>
                <a:schemeClr val="tx1">
                  <a:lumMod val="85000"/>
                  <a:lumOff val="15000"/>
                </a:schemeClr>
              </a:solidFill>
              <a:latin typeface="NikoshBAN" pitchFamily="2" charset="0"/>
              <a:cs typeface="NikoshBAN" pitchFamily="2"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9852" y="1219200"/>
            <a:ext cx="2844804" cy="12192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8548" y="2819400"/>
            <a:ext cx="3026108" cy="115280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3286" y="4572000"/>
            <a:ext cx="3256632" cy="1269387"/>
          </a:xfrm>
          <a:prstGeom prst="rect">
            <a:avLst/>
          </a:prstGeom>
        </p:spPr>
      </p:pic>
    </p:spTree>
    <p:extLst>
      <p:ext uri="{BB962C8B-B14F-4D97-AF65-F5344CB8AC3E}">
        <p14:creationId xmlns:p14="http://schemas.microsoft.com/office/powerpoint/2010/main" val="331800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97" y="1219200"/>
            <a:ext cx="8991600" cy="3962400"/>
          </a:xfrm>
          <a:ln w="76200">
            <a:solidFill>
              <a:srgbClr val="0070C0"/>
            </a:solidFill>
          </a:ln>
        </p:spPr>
        <p:style>
          <a:lnRef idx="1">
            <a:schemeClr val="dk1"/>
          </a:lnRef>
          <a:fillRef idx="2">
            <a:schemeClr val="dk1"/>
          </a:fillRef>
          <a:effectRef idx="1">
            <a:schemeClr val="dk1"/>
          </a:effectRef>
          <a:fontRef idx="minor">
            <a:schemeClr val="dk1"/>
          </a:fontRef>
        </p:style>
        <p:txBody>
          <a:bodyPr>
            <a:noAutofit/>
          </a:bodyPr>
          <a:lstStyle/>
          <a:p>
            <a:pPr algn="l"/>
            <a:r>
              <a:rPr lang="en-US" sz="3600" dirty="0" err="1" smtClean="0">
                <a:solidFill>
                  <a:srgbClr val="00B050"/>
                </a:solidFill>
                <a:latin typeface="NikoshBAN" pitchFamily="2" charset="0"/>
                <a:cs typeface="NikoshBAN" pitchFamily="2" charset="0"/>
              </a:rPr>
              <a:t>কোন</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জিনিস</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দেশের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মানুষের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হাতে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তৈরি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শিল্পসম্মত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দ্রব্য</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হলো</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লোক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শিল্প</a:t>
            </a:r>
            <a:r>
              <a:rPr lang="en-US" sz="3600" dirty="0">
                <a:solidFill>
                  <a:srgbClr val="00B050"/>
                </a:solidFill>
                <a:latin typeface="NikoshBAN" pitchFamily="2" charset="0"/>
                <a:cs typeface="NikoshBAN" pitchFamily="2" charset="0"/>
              </a:rPr>
              <a:t>।</a:t>
            </a:r>
            <a:r>
              <a:rPr lang="en-US" sz="3600" dirty="0" smtClean="0">
                <a:solidFill>
                  <a:srgbClr val="00B050"/>
                </a:solidFill>
                <a:latin typeface="NikoshBAN" pitchFamily="2" charset="0"/>
                <a:cs typeface="NikoshBAN" pitchFamily="2" charset="0"/>
              </a:rPr>
              <a:t/>
            </a:r>
            <a:br>
              <a:rPr lang="en-US" sz="3600" dirty="0" smtClean="0">
                <a:solidFill>
                  <a:srgbClr val="00B050"/>
                </a:solidFill>
                <a:latin typeface="NikoshBAN" pitchFamily="2" charset="0"/>
                <a:cs typeface="NikoshBAN" pitchFamily="2" charset="0"/>
              </a:rPr>
            </a:br>
            <a:r>
              <a:rPr lang="en-US" sz="3600" dirty="0" err="1" smtClean="0">
                <a:solidFill>
                  <a:srgbClr val="00B050"/>
                </a:solidFill>
                <a:latin typeface="NikoshBAN" pitchFamily="2" charset="0"/>
                <a:cs typeface="NikoshBAN" pitchFamily="2" charset="0"/>
              </a:rPr>
              <a:t>নিতান্ত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পারিবারিক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পরিবেশে</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পরিবারের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সদস্যদের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নিয়ে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যে</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সব</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দ্রব্য</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তৈরি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হয়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সেটাই</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কুটিরশিল্প</a:t>
            </a:r>
            <a:r>
              <a:rPr lang="en-US" sz="3600" dirty="0" smtClean="0">
                <a:solidFill>
                  <a:srgbClr val="00B050"/>
                </a:solidFill>
                <a:latin typeface="NikoshBAN" pitchFamily="2" charset="0"/>
                <a:cs typeface="NikoshBAN" pitchFamily="2" charset="0"/>
              </a:rPr>
              <a:t>।</a:t>
            </a:r>
            <a:br>
              <a:rPr lang="en-US" sz="3600" dirty="0" smtClean="0">
                <a:solidFill>
                  <a:srgbClr val="00B050"/>
                </a:solidFill>
                <a:latin typeface="NikoshBAN" pitchFamily="2" charset="0"/>
                <a:cs typeface="NikoshBAN" pitchFamily="2" charset="0"/>
              </a:rPr>
            </a:br>
            <a:r>
              <a:rPr lang="en-US" sz="3600" dirty="0" err="1" smtClean="0">
                <a:solidFill>
                  <a:srgbClr val="00B050"/>
                </a:solidFill>
                <a:latin typeface="NikoshBAN" pitchFamily="2" charset="0"/>
                <a:cs typeface="NikoshBAN" pitchFamily="2" charset="0"/>
              </a:rPr>
              <a:t>ঢাকার</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মসলিন</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কাপড়</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ছিল</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বিখ্যাত</a:t>
            </a:r>
            <a:r>
              <a:rPr lang="en-US" sz="3600" dirty="0" smtClean="0">
                <a:solidFill>
                  <a:srgbClr val="00B050"/>
                </a:solidFill>
                <a:latin typeface="NikoshBAN" pitchFamily="2" charset="0"/>
                <a:cs typeface="NikoshBAN" pitchFamily="2" charset="0"/>
              </a:rPr>
              <a:t>।</a:t>
            </a:r>
            <a:br>
              <a:rPr lang="en-US" sz="3600" dirty="0" smtClean="0">
                <a:solidFill>
                  <a:srgbClr val="00B050"/>
                </a:solidFill>
                <a:latin typeface="NikoshBAN" pitchFamily="2" charset="0"/>
                <a:cs typeface="NikoshBAN" pitchFamily="2" charset="0"/>
              </a:rPr>
            </a:br>
            <a:r>
              <a:rPr lang="en-US" sz="3600" dirty="0" err="1" smtClean="0">
                <a:solidFill>
                  <a:srgbClr val="00B050"/>
                </a:solidFill>
                <a:latin typeface="NikoshBAN" pitchFamily="2" charset="0"/>
                <a:cs typeface="NikoshBAN" pitchFamily="2" charset="0"/>
              </a:rPr>
              <a:t>এক</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একটি</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নকশিকাঁথা</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সেলাই</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করতে</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কমপক্ষে</a:t>
            </a:r>
            <a:r>
              <a:rPr lang="en-US" sz="3600" dirty="0">
                <a:solidFill>
                  <a:srgbClr val="00B050"/>
                </a:solidFill>
                <a:latin typeface="NikoshBAN" pitchFamily="2" charset="0"/>
                <a:cs typeface="NikoshBAN" pitchFamily="2" charset="0"/>
              </a:rPr>
              <a:t> </a:t>
            </a:r>
            <a:r>
              <a:rPr lang="en-US" sz="3600" dirty="0" smtClean="0">
                <a:solidFill>
                  <a:srgbClr val="00B050"/>
                </a:solidFill>
                <a:latin typeface="NikoshBAN" pitchFamily="2" charset="0"/>
                <a:cs typeface="NikoshBAN" pitchFamily="2" charset="0"/>
              </a:rPr>
              <a:t>৬ </a:t>
            </a:r>
            <a:r>
              <a:rPr lang="en-US" sz="3600" dirty="0" err="1" smtClean="0">
                <a:solidFill>
                  <a:srgbClr val="00B050"/>
                </a:solidFill>
                <a:latin typeface="NikoshBAN" pitchFamily="2" charset="0"/>
                <a:cs typeface="NikoshBAN" pitchFamily="2" charset="0"/>
              </a:rPr>
              <a:t>মাস</a:t>
            </a:r>
            <a:r>
              <a:rPr lang="en-US" sz="3600" dirty="0" smtClean="0">
                <a:solidFill>
                  <a:srgbClr val="00B050"/>
                </a:solidFill>
                <a:latin typeface="NikoshBAN" pitchFamily="2" charset="0"/>
                <a:cs typeface="NikoshBAN" pitchFamily="2" charset="0"/>
              </a:rPr>
              <a:t> </a:t>
            </a:r>
            <a:r>
              <a:rPr lang="en-US" sz="3600" dirty="0" err="1" smtClean="0">
                <a:solidFill>
                  <a:srgbClr val="00B050"/>
                </a:solidFill>
                <a:latin typeface="NikoshBAN" pitchFamily="2" charset="0"/>
                <a:cs typeface="NikoshBAN" pitchFamily="2" charset="0"/>
              </a:rPr>
              <a:t>লাগত</a:t>
            </a:r>
            <a:r>
              <a:rPr lang="en-US" sz="2000" dirty="0" smtClean="0">
                <a:latin typeface="NikoshBAN" pitchFamily="2" charset="0"/>
                <a:cs typeface="NikoshBAN" pitchFamily="2" charset="0"/>
              </a:rPr>
              <a:t>। </a:t>
            </a:r>
            <a:r>
              <a:rPr lang="en-US" sz="2400" dirty="0" smtClean="0">
                <a:latin typeface="NikoshBAN" pitchFamily="2" charset="0"/>
                <a:cs typeface="NikoshBAN" pitchFamily="2" charset="0"/>
              </a:rPr>
              <a:t/>
            </a:r>
            <a:br>
              <a:rPr lang="en-US" sz="2400" dirty="0" smtClean="0">
                <a:latin typeface="NikoshBAN" pitchFamily="2" charset="0"/>
                <a:cs typeface="NikoshBAN" pitchFamily="2" charset="0"/>
              </a:rPr>
            </a:br>
            <a:endParaRPr lang="en-US" sz="2400" dirty="0">
              <a:latin typeface="NikoshBAN" pitchFamily="2" charset="0"/>
              <a:cs typeface="NikoshBAN" pitchFamily="2" charset="0"/>
            </a:endParaRPr>
          </a:p>
        </p:txBody>
      </p:sp>
    </p:spTree>
    <p:extLst>
      <p:ext uri="{BB962C8B-B14F-4D97-AF65-F5344CB8AC3E}">
        <p14:creationId xmlns:p14="http://schemas.microsoft.com/office/powerpoint/2010/main" val="3000015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395</TotalTime>
  <Words>96</Words>
  <Application>Microsoft Office PowerPoint</Application>
  <PresentationFormat>On-screen Show (4:3)</PresentationFormat>
  <Paragraphs>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PowerPoint Presentation</vt:lpstr>
      <vt:lpstr>PowerPoint Presentation</vt:lpstr>
      <vt:lpstr>ঝুড়ি,কুলা,ধামা কি দিয়ে তৈরি হয়? বাঁশ,সূতা ও বেত দিয়ে তৈরি জিনিসগুলো কোন ধরনের শিল্প? কুটিরশিল্প ও তাঁতশিল্প কোন ধরনের শিল্প? </vt:lpstr>
      <vt:lpstr>আমাদের লোকশিল্প -কামরুল হাসান</vt:lpstr>
      <vt:lpstr>PowerPoint Presentation</vt:lpstr>
      <vt:lpstr>আদর্শ পাঠ নীরব পাঠ </vt:lpstr>
      <vt:lpstr>   শব্দার্থ নিবিড়-ঘনিষ্ট   দক্ষতা-নিপুণতা  অনুপ্রেরনা-উদ্দীপনা</vt:lpstr>
      <vt:lpstr>কোন জিনিস দিয়ে দেশের মানুষের হাতে তৈরি শিল্পসম্মত দ্রব্য হলো লোক শিল্প। নিতান্ত পারিবারিক পরিবেশে পরিবারের সদস্যদের নিয়ে যে সব দ্রব্য তৈরি হয় সেটাই কুটিরশিল্প। ঢাকার মসলিন কাপড় ছিল বিখ্যাত। এক একটি নকশিকাঁথা সেলাই করতে কমপক্ষে ৬ মাস লাগত।  </vt:lpstr>
      <vt:lpstr>PowerPoint Presentation</vt:lpstr>
      <vt:lpstr>PowerPoint Presentation</vt:lpstr>
      <vt:lpstr>PowerPoint Presentation</vt:lpstr>
      <vt:lpstr>দলগত কাজ</vt:lpstr>
      <vt:lpstr>মূল্যায়ন</vt:lpstr>
      <vt:lpstr>বাড়ির কাজ</vt:lpstr>
      <vt:lpstr>ধন্যবাদ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পরিচিতি</dc:title>
  <dc:creator>SHAMIM</dc:creator>
  <cp:lastModifiedBy>IT</cp:lastModifiedBy>
  <cp:revision>64</cp:revision>
  <dcterms:created xsi:type="dcterms:W3CDTF">2006-08-16T00:00:00Z</dcterms:created>
  <dcterms:modified xsi:type="dcterms:W3CDTF">2019-12-06T15:20:18Z</dcterms:modified>
</cp:coreProperties>
</file>