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4" r:id="rId5"/>
    <p:sldId id="260" r:id="rId6"/>
    <p:sldId id="261" r:id="rId7"/>
    <p:sldId id="262" r:id="rId8"/>
    <p:sldId id="264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1430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248" y="60"/>
      </p:cViewPr>
      <p:guideLst>
        <p:guide orient="horz" pos="2160"/>
        <p:guide pos="35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CF426-1187-41C4-AD0C-343270E1D96C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1143000"/>
            <a:ext cx="5143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4DC88-EA79-4D3C-82BF-A930781FC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4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D4DC88-EA79-4D3C-82BF-A930781FCF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1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1122363"/>
            <a:ext cx="8572500" cy="2387600"/>
          </a:xfrm>
          <a:prstGeom prst="rect">
            <a:avLst/>
          </a:prstGeom>
        </p:spPr>
        <p:txBody>
          <a:bodyPr anchor="b"/>
          <a:lstStyle>
            <a:lvl1pPr algn="ctr">
              <a:defRPr sz="562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602038"/>
            <a:ext cx="8572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0"/>
            </a:lvl1pPr>
            <a:lvl2pPr marL="428625" indent="0" algn="ctr">
              <a:buNone/>
              <a:defRPr sz="1875"/>
            </a:lvl2pPr>
            <a:lvl3pPr marL="857250" indent="0" algn="ctr">
              <a:buNone/>
              <a:defRPr sz="1688"/>
            </a:lvl3pPr>
            <a:lvl4pPr marL="1285875" indent="0" algn="ctr">
              <a:buNone/>
              <a:defRPr sz="1500"/>
            </a:lvl4pPr>
            <a:lvl5pPr marL="1714500" indent="0" algn="ctr">
              <a:buNone/>
              <a:defRPr sz="1500"/>
            </a:lvl5pPr>
            <a:lvl6pPr marL="2143125" indent="0" algn="ctr">
              <a:buNone/>
              <a:defRPr sz="1500"/>
            </a:lvl6pPr>
            <a:lvl7pPr marL="2571750" indent="0" algn="ctr">
              <a:buNone/>
              <a:defRPr sz="1500"/>
            </a:lvl7pPr>
            <a:lvl8pPr marL="3000375" indent="0" algn="ctr">
              <a:buNone/>
              <a:defRPr sz="1500"/>
            </a:lvl8pPr>
            <a:lvl9pPr marL="34290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5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365126"/>
            <a:ext cx="985837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825625"/>
            <a:ext cx="985837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0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65125"/>
            <a:ext cx="2464594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65125"/>
            <a:ext cx="7250906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7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365126"/>
            <a:ext cx="985837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3" y="1825625"/>
            <a:ext cx="985837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6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709739"/>
            <a:ext cx="9858375" cy="2852737"/>
          </a:xfrm>
          <a:prstGeom prst="rect">
            <a:avLst/>
          </a:prstGeom>
        </p:spPr>
        <p:txBody>
          <a:bodyPr anchor="b"/>
          <a:lstStyle>
            <a:lvl1pPr>
              <a:defRPr sz="562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4589464"/>
            <a:ext cx="985837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1pPr>
            <a:lvl2pPr marL="428625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2pPr>
            <a:lvl3pPr marL="857250" indent="0">
              <a:buNone/>
              <a:defRPr sz="1688">
                <a:solidFill>
                  <a:schemeClr val="tx1">
                    <a:tint val="75000"/>
                  </a:schemeClr>
                </a:solidFill>
              </a:defRPr>
            </a:lvl3pPr>
            <a:lvl4pPr marL="1285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145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1431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5717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003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429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1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365126"/>
            <a:ext cx="985837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825625"/>
            <a:ext cx="48577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825625"/>
            <a:ext cx="48577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9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365126"/>
            <a:ext cx="985837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1681163"/>
            <a:ext cx="483542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2505075"/>
            <a:ext cx="4835425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681163"/>
            <a:ext cx="4859239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505075"/>
            <a:ext cx="4859239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3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365126"/>
            <a:ext cx="9858375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0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9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57200"/>
            <a:ext cx="3686472" cy="1600200"/>
          </a:xfrm>
          <a:prstGeom prst="rect">
            <a:avLst/>
          </a:prstGeom>
        </p:spPr>
        <p:txBody>
          <a:bodyPr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987426"/>
            <a:ext cx="5786438" cy="4873625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625"/>
            </a:lvl2pPr>
            <a:lvl3pPr>
              <a:defRPr sz="225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2057400"/>
            <a:ext cx="368647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428625" indent="0">
              <a:buNone/>
              <a:defRPr sz="1313"/>
            </a:lvl2pPr>
            <a:lvl3pPr marL="857250" indent="0">
              <a:buNone/>
              <a:defRPr sz="1125"/>
            </a:lvl3pPr>
            <a:lvl4pPr marL="1285875" indent="0">
              <a:buNone/>
              <a:defRPr sz="938"/>
            </a:lvl4pPr>
            <a:lvl5pPr marL="1714500" indent="0">
              <a:buNone/>
              <a:defRPr sz="938"/>
            </a:lvl5pPr>
            <a:lvl6pPr marL="2143125" indent="0">
              <a:buNone/>
              <a:defRPr sz="938"/>
            </a:lvl6pPr>
            <a:lvl7pPr marL="2571750" indent="0">
              <a:buNone/>
              <a:defRPr sz="938"/>
            </a:lvl7pPr>
            <a:lvl8pPr marL="3000375" indent="0">
              <a:buNone/>
              <a:defRPr sz="938"/>
            </a:lvl8pPr>
            <a:lvl9pPr marL="3429000" indent="0">
              <a:buNone/>
              <a:defRPr sz="93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8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57200"/>
            <a:ext cx="3686472" cy="1600200"/>
          </a:xfrm>
          <a:prstGeom prst="rect">
            <a:avLst/>
          </a:prstGeom>
        </p:spPr>
        <p:txBody>
          <a:bodyPr anchor="b"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987426"/>
            <a:ext cx="5786438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000"/>
            </a:lvl1pPr>
            <a:lvl2pPr marL="428625" indent="0">
              <a:buNone/>
              <a:defRPr sz="2625"/>
            </a:lvl2pPr>
            <a:lvl3pPr marL="857250" indent="0">
              <a:buNone/>
              <a:defRPr sz="2250"/>
            </a:lvl3pPr>
            <a:lvl4pPr marL="1285875" indent="0">
              <a:buNone/>
              <a:defRPr sz="1875"/>
            </a:lvl4pPr>
            <a:lvl5pPr marL="1714500" indent="0">
              <a:buNone/>
              <a:defRPr sz="1875"/>
            </a:lvl5pPr>
            <a:lvl6pPr marL="2143125" indent="0">
              <a:buNone/>
              <a:defRPr sz="1875"/>
            </a:lvl6pPr>
            <a:lvl7pPr marL="2571750" indent="0">
              <a:buNone/>
              <a:defRPr sz="1875"/>
            </a:lvl7pPr>
            <a:lvl8pPr marL="3000375" indent="0">
              <a:buNone/>
              <a:defRPr sz="1875"/>
            </a:lvl8pPr>
            <a:lvl9pPr marL="3429000" indent="0">
              <a:buNone/>
              <a:defRPr sz="187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2057400"/>
            <a:ext cx="368647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428625" indent="0">
              <a:buNone/>
              <a:defRPr sz="1313"/>
            </a:lvl2pPr>
            <a:lvl3pPr marL="857250" indent="0">
              <a:buNone/>
              <a:defRPr sz="1125"/>
            </a:lvl3pPr>
            <a:lvl4pPr marL="1285875" indent="0">
              <a:buNone/>
              <a:defRPr sz="938"/>
            </a:lvl4pPr>
            <a:lvl5pPr marL="1714500" indent="0">
              <a:buNone/>
              <a:defRPr sz="938"/>
            </a:lvl5pPr>
            <a:lvl6pPr marL="2143125" indent="0">
              <a:buNone/>
              <a:defRPr sz="938"/>
            </a:lvl6pPr>
            <a:lvl7pPr marL="2571750" indent="0">
              <a:buNone/>
              <a:defRPr sz="938"/>
            </a:lvl7pPr>
            <a:lvl8pPr marL="3000375" indent="0">
              <a:buNone/>
              <a:defRPr sz="938"/>
            </a:lvl8pPr>
            <a:lvl9pPr marL="3429000" indent="0">
              <a:buNone/>
              <a:defRPr sz="93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5813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8151C46A-A509-458D-97D0-144FFBBADD7E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86188" y="6356351"/>
            <a:ext cx="3857625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2438" y="6356351"/>
            <a:ext cx="2571750" cy="365125"/>
          </a:xfrm>
          <a:prstGeom prst="rect">
            <a:avLst/>
          </a:prstGeom>
        </p:spPr>
        <p:txBody>
          <a:bodyPr/>
          <a:lstStyle/>
          <a:p>
            <a:fld id="{1068B3A3-9DD0-48A9-B4F1-E8DE9E6AE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2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 userDrawn="1"/>
        </p:nvSpPr>
        <p:spPr>
          <a:xfrm>
            <a:off x="0" y="0"/>
            <a:ext cx="11430000" cy="6858000"/>
          </a:xfrm>
          <a:prstGeom prst="frame">
            <a:avLst>
              <a:gd name="adj1" fmla="val 2171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 userDrawn="1"/>
        </p:nvSpPr>
        <p:spPr>
          <a:xfrm>
            <a:off x="-3" y="-1"/>
            <a:ext cx="3317969" cy="2560323"/>
          </a:xfrm>
          <a:prstGeom prst="halfFrame">
            <a:avLst>
              <a:gd name="adj1" fmla="val 5462"/>
              <a:gd name="adj2" fmla="val 5368"/>
            </a:avLst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 userDrawn="1"/>
        </p:nvSpPr>
        <p:spPr>
          <a:xfrm rot="5400000">
            <a:off x="8539009" y="-317021"/>
            <a:ext cx="2581583" cy="3227698"/>
          </a:xfrm>
          <a:prstGeom prst="halfFrame">
            <a:avLst>
              <a:gd name="adj1" fmla="val 5908"/>
              <a:gd name="adj2" fmla="val 5243"/>
            </a:avLst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Half Frame 9"/>
          <p:cNvSpPr/>
          <p:nvPr userDrawn="1"/>
        </p:nvSpPr>
        <p:spPr>
          <a:xfrm rot="16200000">
            <a:off x="641356" y="4160129"/>
            <a:ext cx="2035255" cy="3317967"/>
          </a:xfrm>
          <a:prstGeom prst="halfFrame">
            <a:avLst>
              <a:gd name="adj1" fmla="val 7407"/>
              <a:gd name="adj2" fmla="val 5829"/>
            </a:avLst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,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Half Frame 10"/>
          <p:cNvSpPr/>
          <p:nvPr userDrawn="1"/>
        </p:nvSpPr>
        <p:spPr>
          <a:xfrm rot="10800000">
            <a:off x="8202302" y="4718827"/>
            <a:ext cx="3227697" cy="2131560"/>
          </a:xfrm>
          <a:prstGeom prst="halfFrame">
            <a:avLst>
              <a:gd name="adj1" fmla="val 5827"/>
              <a:gd name="adj2" fmla="val 6057"/>
            </a:avLst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657385" y="127219"/>
            <a:ext cx="1727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434A132-80B9-4175-A056-66FDBADAF73C}" type="datetime4">
              <a:rPr lang="en-US" sz="1400" b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December 6, 2019</a:t>
            </a:fld>
            <a:endParaRPr lang="en-US" sz="1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9963297" y="6389694"/>
            <a:ext cx="1381052" cy="311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400" b="1" baseline="0" dirty="0" smtClean="0"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Content – </a:t>
            </a:r>
            <a:r>
              <a:rPr lang="en-US" sz="14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NikoshBAN" panose="02000000000000000000" pitchFamily="2" charset="0"/>
              </a:rPr>
              <a:t>41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3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7250" rtl="0" eaLnBrk="1" latinLnBrk="0" hangingPunct="1">
        <a:lnSpc>
          <a:spcPct val="90000"/>
        </a:lnSpc>
        <a:spcBef>
          <a:spcPct val="0"/>
        </a:spcBef>
        <a:buNone/>
        <a:defRPr sz="41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4313" indent="-214313" algn="l" defTabSz="857250" rtl="0" eaLnBrk="1" latinLnBrk="0" hangingPunct="1">
        <a:lnSpc>
          <a:spcPct val="90000"/>
        </a:lnSpc>
        <a:spcBef>
          <a:spcPts val="938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1pPr>
      <a:lvl2pPr marL="64293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07156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50018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92881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35743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78606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21468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64331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2858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1431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5717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0003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0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mislam686@gmai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1967" y="232757"/>
            <a:ext cx="6966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651" y="1340068"/>
            <a:ext cx="8088697" cy="4600145"/>
          </a:xfrm>
          <a:prstGeom prst="rect">
            <a:avLst/>
          </a:prstGeom>
          <a:ln w="2286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</p:pic>
    </p:spTree>
    <p:extLst>
      <p:ext uri="{BB962C8B-B14F-4D97-AF65-F5344CB8AC3E}">
        <p14:creationId xmlns:p14="http://schemas.microsoft.com/office/powerpoint/2010/main" val="137767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2515" y="387136"/>
            <a:ext cx="32287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6" b="6182"/>
          <a:stretch/>
        </p:blipFill>
        <p:spPr>
          <a:xfrm>
            <a:off x="2896556" y="1402798"/>
            <a:ext cx="5560685" cy="39421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2783319" y="5494508"/>
            <a:ext cx="578716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তিনটি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56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2970" y="1053932"/>
            <a:ext cx="786785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04002" y="2513218"/>
                <a:ext cx="87457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a+b = 5 , ab = 7  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60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এর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মান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নির্ণয়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কর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002" y="2513218"/>
                <a:ext cx="8745794" cy="646331"/>
              </a:xfrm>
              <a:prstGeom prst="rect">
                <a:avLst/>
              </a:prstGeom>
              <a:blipFill>
                <a:blip r:embed="rId2"/>
                <a:stretch>
                  <a:fillRect l="-2160" t="-16038" b="-36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04002" y="3429000"/>
                <a:ext cx="8892944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প্রদত্ত </a:t>
                </a:r>
                <a:r>
                  <a:rPr lang="en-US" sz="32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রাশি</a:t>
                </a:r>
                <a:r>
                  <a:rPr lang="en-US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𝑎𝑏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</m:d>
                  </m:oMath>
                </a14:m>
                <a:endParaRPr lang="en-US" sz="3200" b="0" dirty="0" smtClean="0">
                  <a:cs typeface="NikoshBAN" panose="02000000000000000000" pitchFamily="2" charset="0"/>
                </a:endParaRPr>
              </a:p>
              <a:p>
                <a:r>
                  <a:rPr lang="en-US" sz="3200" dirty="0" smtClean="0"/>
                  <a:t>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7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5</m:t>
                    </m:r>
                  </m:oMath>
                </a14:m>
                <a:endParaRPr lang="en-US" sz="3200" b="0" dirty="0" smtClean="0">
                  <a:cs typeface="NikoshBAN" panose="02000000000000000000" pitchFamily="2" charset="0"/>
                </a:endParaRPr>
              </a:p>
              <a:p>
                <a:r>
                  <a:rPr lang="en-US" sz="3200" dirty="0" smtClean="0"/>
                  <a:t>               = 125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</m:oMath>
                </a14:m>
                <a:r>
                  <a:rPr lang="en-US" sz="3200" dirty="0" smtClean="0"/>
                  <a:t> 105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             = 20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002" y="3429000"/>
                <a:ext cx="8892944" cy="2554545"/>
              </a:xfrm>
              <a:prstGeom prst="rect">
                <a:avLst/>
              </a:prstGeom>
              <a:blipFill>
                <a:blip r:embed="rId3"/>
                <a:stretch>
                  <a:fillRect l="-1782" t="-3580" b="-6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2455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2970" y="723203"/>
            <a:ext cx="786785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711686" y="2121769"/>
                <a:ext cx="837421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,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হলে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এর </a:t>
                </a:r>
                <a:r>
                  <a:rPr lang="en-US" sz="36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মান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নির্ণয়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6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কর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686" y="2121769"/>
                <a:ext cx="8374216" cy="646331"/>
              </a:xfrm>
              <a:prstGeom prst="rect">
                <a:avLst/>
              </a:prstGeom>
              <a:blipFill>
                <a:blip r:embed="rId2"/>
                <a:stretch>
                  <a:fillRect t="-14151" r="-946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819400" y="3151003"/>
                <a:ext cx="5715000" cy="255454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প্রদত্ত </a:t>
                </a:r>
                <a:r>
                  <a:rPr lang="en-US" sz="32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রাশি</a:t>
                </a:r>
                <a:r>
                  <a:rPr lang="en-US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/>
              </a:p>
              <a:p>
                <a:r>
                  <a:rPr lang="en-US" sz="3200" dirty="0"/>
                  <a:t>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𝑎𝑏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𝑏</m:t>
                        </m:r>
                      </m:e>
                    </m:d>
                  </m:oMath>
                </a14:m>
                <a:endParaRPr lang="en-US" sz="3200" dirty="0">
                  <a:cs typeface="NikoshBAN" panose="02000000000000000000" pitchFamily="2" charset="0"/>
                </a:endParaRPr>
              </a:p>
              <a:p>
                <a:r>
                  <a:rPr lang="en-US" sz="3200" dirty="0"/>
                  <a:t>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3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5</m:t>
                    </m:r>
                  </m:oMath>
                </a14:m>
                <a:endParaRPr lang="en-US" sz="3200" dirty="0">
                  <a:cs typeface="NikoshBAN" panose="02000000000000000000" pitchFamily="2" charset="0"/>
                </a:endParaRPr>
              </a:p>
              <a:p>
                <a:r>
                  <a:rPr lang="en-US" sz="3200" dirty="0"/>
                  <a:t>               = 125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</m:oMath>
                </a14:m>
                <a:r>
                  <a:rPr lang="en-US" sz="3200" dirty="0"/>
                  <a:t> 4</a:t>
                </a:r>
                <a:r>
                  <a:rPr lang="en-US" sz="3200" dirty="0" smtClean="0"/>
                  <a:t>5</a:t>
                </a:r>
                <a:endParaRPr lang="en-US" sz="3200" dirty="0"/>
              </a:p>
              <a:p>
                <a:r>
                  <a:rPr lang="en-US" sz="3200" dirty="0"/>
                  <a:t>               = </a:t>
                </a:r>
                <a:r>
                  <a:rPr lang="en-US" sz="3200" dirty="0" smtClean="0"/>
                  <a:t>80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151003"/>
                <a:ext cx="5715000" cy="2554545"/>
              </a:xfrm>
              <a:prstGeom prst="rect">
                <a:avLst/>
              </a:prstGeom>
              <a:blipFill>
                <a:blip r:embed="rId3"/>
                <a:stretch>
                  <a:fillRect l="-2775" t="-3580" b="-6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79957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2632" y="632275"/>
            <a:ext cx="31685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দলগত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837" y="1679027"/>
            <a:ext cx="6222126" cy="3499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7791" y="5210062"/>
                <a:ext cx="11258218" cy="6121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এবং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হলে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8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এর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মান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নির্ণয়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করবে</m:t>
                      </m:r>
                      <m:r>
                        <a:rPr lang="en-US" sz="28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।</m:t>
                      </m:r>
                    </m:oMath>
                  </m:oMathPara>
                </a14:m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1" y="5210062"/>
                <a:ext cx="11258218" cy="6121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05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4187" y="703811"/>
            <a:ext cx="1845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63983" y="2112280"/>
            <a:ext cx="332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১.  7 </a:t>
            </a:r>
            <a:r>
              <a:rPr lang="en-US" sz="2800" dirty="0" err="1"/>
              <a:t>এর</a:t>
            </a:r>
            <a:r>
              <a:rPr lang="en-US" sz="2800" dirty="0"/>
              <a:t> </a:t>
            </a:r>
            <a:r>
              <a:rPr lang="en-US" sz="2800" dirty="0" err="1" smtClean="0"/>
              <a:t>ঘন</a:t>
            </a:r>
            <a:r>
              <a:rPr lang="en-US" sz="2800" dirty="0" smtClean="0"/>
              <a:t> </a:t>
            </a:r>
            <a:r>
              <a:rPr lang="en-US" sz="2800" dirty="0" err="1"/>
              <a:t>কত</a:t>
            </a:r>
            <a:r>
              <a:rPr lang="en-US" sz="2800" dirty="0"/>
              <a:t>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551541" y="2776872"/>
                <a:ext cx="4368695" cy="620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২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এর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সূত্রটি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বলো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41" y="2776872"/>
                <a:ext cx="4368695" cy="620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51541" y="3538798"/>
                <a:ext cx="4153701" cy="620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৩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এর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সূত্রটি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বলো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541" y="3538798"/>
                <a:ext cx="4153701" cy="620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8937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76650" y="421178"/>
            <a:ext cx="2676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374" y="1344508"/>
            <a:ext cx="5933249" cy="3396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547367" y="5029200"/>
            <a:ext cx="8335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ঘনের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সূত্র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গুলোর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একটি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চার্ট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তৈরী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করে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লিখে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আনবে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179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6536" y="503295"/>
            <a:ext cx="3740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15"/>
          <a:stretch/>
        </p:blipFill>
        <p:spPr>
          <a:xfrm>
            <a:off x="1974051" y="1426625"/>
            <a:ext cx="7405698" cy="464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02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9531" y="448887"/>
            <a:ext cx="23109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113BDD-90A8-40BA-B5A2-4FFAB78EA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394" y="910552"/>
            <a:ext cx="2222405" cy="26028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214314" y="3386549"/>
            <a:ext cx="57007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32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মীর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32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32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সলাম</a:t>
            </a:r>
            <a:endParaRPr lang="en-US" sz="32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ষ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ি-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ণিত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)</a:t>
            </a:r>
          </a:p>
          <a:p>
            <a:pPr algn="ctr">
              <a:spcBef>
                <a:spcPts val="600"/>
              </a:spcBef>
            </a:pP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উত্ত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সলাম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াখিল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শিয়ালকোল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as-IN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িরা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জগ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ঞ্জ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দর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স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িরা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জগ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ঞ্জ</a:t>
            </a:r>
            <a:endParaRPr lang="en-US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০১৭১৯-৯৩১৫৪৬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E-mail: mmislam</a:t>
            </a:r>
            <a:r>
              <a:rPr lang="en-US" sz="20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NikoshBAN" panose="02000000000000000000" pitchFamily="2" charset="0"/>
                <a:hlinkClick r:id="rId3"/>
              </a:rPr>
              <a:t>686</a:t>
            </a:r>
            <a:r>
              <a:rPr lang="en-US" sz="20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hlinkClick r:id="rId3"/>
              </a:rPr>
              <a:t>@gmail.com</a:t>
            </a:r>
            <a:r>
              <a:rPr lang="en-US" sz="20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439" y="1246397"/>
            <a:ext cx="1532872" cy="1931134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2288279" y="3386549"/>
            <a:ext cx="94661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শ্রেণি:অষ্টম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b="1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য়: 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৪র্থ 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 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বীজগণিতীয়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সূত্রাবলী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endParaRPr lang="en-US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as-IN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য়: ৫০ </a:t>
            </a:r>
            <a:r>
              <a:rPr lang="en-US" sz="2800" b="1" dirty="0" err="1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800" b="1" dirty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en-US" sz="2800" b="1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তারিখ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8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০২-১২-২০১৯খ্রি</a:t>
            </a:r>
            <a:r>
              <a:rPr lang="en-US" sz="2800" b="1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5407630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8" t="9593" r="47281" b="80460"/>
          <a:stretch/>
        </p:blipFill>
        <p:spPr>
          <a:xfrm>
            <a:off x="2013226" y="3213251"/>
            <a:ext cx="7690932" cy="8554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49195" y="1738930"/>
            <a:ext cx="77316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দেখে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বলার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চেষ্টা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20479" y="4527316"/>
            <a:ext cx="67890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সূত্রটি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বীজগণিতের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9485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9196" y="1470735"/>
            <a:ext cx="77316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দেখে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বলার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চেষ্টা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64956" y="4186343"/>
            <a:ext cx="56829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সূত্রটি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বীজগণিতের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340453" y="2889108"/>
                <a:ext cx="674909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3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453" y="2889108"/>
                <a:ext cx="674909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88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6120" y="331530"/>
            <a:ext cx="4937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1" t="13194" r="4126" b="6944"/>
          <a:stretch/>
        </p:blipFill>
        <p:spPr>
          <a:xfrm>
            <a:off x="1304812" y="1458130"/>
            <a:ext cx="8820375" cy="47461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44326" y="1635111"/>
            <a:ext cx="51589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710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1589" y="1290653"/>
            <a:ext cx="26268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9186" y="2759214"/>
            <a:ext cx="4566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9186" y="3634233"/>
            <a:ext cx="104151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জটিল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রাশির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সমস্যা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33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3" r="47282" b="55249"/>
          <a:stretch/>
        </p:blipFill>
        <p:spPr>
          <a:xfrm>
            <a:off x="1376866" y="2282628"/>
            <a:ext cx="8676265" cy="30234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22016" y="978139"/>
            <a:ext cx="25859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9518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6864" y="652527"/>
            <a:ext cx="2660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032" y="1575857"/>
            <a:ext cx="5406995" cy="37062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57046" y="5451373"/>
            <a:ext cx="3290966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980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17078" y="2781313"/>
                <a:ext cx="9319643" cy="22775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36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US" sz="3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3600" b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40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0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0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US" sz="40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40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4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  <a:p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          3</a:t>
                </a:r>
                <a:r>
                  <a:rPr lang="en-US" sz="3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NikoshBAN" panose="02000000000000000000" pitchFamily="2" charset="0"/>
                </a:endParaRPr>
              </a:p>
              <a:p>
                <a:r>
                  <a:rPr lang="en-US" sz="3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NikoshBAN" panose="02000000000000000000" pitchFamily="2" charset="0"/>
                  </a:rPr>
                  <a:t> </a:t>
                </a:r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NikoshBAN" panose="02000000000000000000" pitchFamily="2" charset="0"/>
                  </a:rPr>
                  <a:t>        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36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3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6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078" y="2781313"/>
                <a:ext cx="9319643" cy="2277547"/>
              </a:xfrm>
              <a:prstGeom prst="rect">
                <a:avLst/>
              </a:prstGeom>
              <a:blipFill>
                <a:blip r:embed="rId2"/>
                <a:stretch>
                  <a:fillRect b="-13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869881" y="1391937"/>
            <a:ext cx="56140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ঘনের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অনুসিদ্ধান্তের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6627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259</Words>
  <Application>Microsoft Office PowerPoint</Application>
  <PresentationFormat>Custom</PresentationFormat>
  <Paragraphs>58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78</cp:revision>
  <dcterms:created xsi:type="dcterms:W3CDTF">2019-10-04T12:36:38Z</dcterms:created>
  <dcterms:modified xsi:type="dcterms:W3CDTF">2019-12-06T15:49:09Z</dcterms:modified>
</cp:coreProperties>
</file>