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76" r:id="rId6"/>
    <p:sldId id="259" r:id="rId7"/>
    <p:sldId id="272" r:id="rId8"/>
    <p:sldId id="260" r:id="rId9"/>
    <p:sldId id="274" r:id="rId10"/>
    <p:sldId id="261" r:id="rId11"/>
    <p:sldId id="262" r:id="rId12"/>
    <p:sldId id="273" r:id="rId13"/>
    <p:sldId id="263" r:id="rId14"/>
    <p:sldId id="264" r:id="rId15"/>
    <p:sldId id="268" r:id="rId16"/>
    <p:sldId id="265" r:id="rId17"/>
    <p:sldId id="266" r:id="rId18"/>
    <p:sldId id="267" r:id="rId19"/>
    <p:sldId id="277" r:id="rId20"/>
    <p:sldId id="26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7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6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0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88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7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52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1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9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E1C3-62A4-4D7C-B9E1-A66A08B1219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6201-73B8-4DA8-AE41-BD780F8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96" y="201305"/>
            <a:ext cx="8557146" cy="6417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4399" y="201305"/>
            <a:ext cx="46137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41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475" y="644857"/>
            <a:ext cx="6291617" cy="4718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684686" y="183192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জমি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79" y="5704765"/>
            <a:ext cx="1104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৪-৫টি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ঝুরঝুরা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03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7211" y="306022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প্রয়োগ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19310"/>
              </p:ext>
            </p:extLst>
          </p:nvPr>
        </p:nvGraphicFramePr>
        <p:xfrm>
          <a:off x="1963761" y="1606772"/>
          <a:ext cx="86951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505855067"/>
                    </a:ext>
                  </a:extLst>
                </a:gridCol>
                <a:gridCol w="3002508">
                  <a:extLst>
                    <a:ext uri="{9D8B030D-6E8A-4147-A177-3AD203B41FA5}">
                      <a16:colId xmlns:a16="http://schemas.microsoft.com/office/drawing/2014/main" val="2991566617"/>
                    </a:ext>
                  </a:extLst>
                </a:gridCol>
                <a:gridCol w="3152632">
                  <a:extLst>
                    <a:ext uri="{9D8B030D-6E8A-4147-A177-3AD203B41FA5}">
                      <a16:colId xmlns:a16="http://schemas.microsoft.com/office/drawing/2014/main" val="2966288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3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চাষের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শেষ চাষের সময়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7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শেষ চাষের সময়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1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শেষ চাষের সময়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8574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866" y="5186149"/>
            <a:ext cx="10672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৭দিন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4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ম্পর্কিত ছবি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295" y="493766"/>
            <a:ext cx="2704124" cy="2028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5419" y="388258"/>
            <a:ext cx="258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দলীয়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569" y="3153508"/>
            <a:ext cx="1014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62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06" y="1385248"/>
            <a:ext cx="5506729" cy="374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36" y="1385248"/>
            <a:ext cx="5020828" cy="374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959909" y="128600"/>
            <a:ext cx="202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বপন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809" y="5718411"/>
            <a:ext cx="76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81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757629"/>
            <a:ext cx="6973828" cy="395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46161" y="5213445"/>
            <a:ext cx="1052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6895" y="1733178"/>
            <a:ext cx="311169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8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000250"/>
            <a:ext cx="5667375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7588" y="538033"/>
            <a:ext cx="290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আন্তঃপরিচর্যা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4247" y="5310553"/>
            <a:ext cx="1042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2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96" y="1019033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16481" y="5486400"/>
            <a:ext cx="9413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 গজানোর এক সপ্তাহ পর ৫সেমি অন্তর অন্তর গাছ রেখে অন্যান্য গাছ তুলে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হবে।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42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24" y="1474516"/>
            <a:ext cx="714375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640997" y="376534"/>
            <a:ext cx="260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ফসল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সংগ্রহ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015" y="5732584"/>
            <a:ext cx="937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২০-২৫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92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54" y="1495656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354810" y="435151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ফলন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9271" y="5391041"/>
            <a:ext cx="628356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৪৫-৫৫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6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3849" y="446874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338" y="1957754"/>
            <a:ext cx="10597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পমিাণ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0529" y="3136665"/>
            <a:ext cx="3948051" cy="1769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372" y="2883878"/>
            <a:ext cx="609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r"/>
            <a:r>
              <a:rPr lang="en-US" sz="28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en-US" sz="28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).</a:t>
            </a:r>
            <a:r>
              <a:rPr lang="en-US" sz="28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2800" dirty="0">
              <a:solidFill>
                <a:srgbClr val="B258D3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B258D3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D35940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/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</a:p>
          <a:p>
            <a:pPr lvl="0" algn="ctr"/>
            <a:r>
              <a:rPr lang="en-US" sz="24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400" dirty="0">
                <a:solidFill>
                  <a:srgbClr val="D359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zhossain20@gmail.com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388" y="590312"/>
            <a:ext cx="2658086" cy="1457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0031" y="3540369"/>
            <a:ext cx="4079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৬ষ্ঠ</a:t>
            </a: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পাঠ-৩)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………...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248" y="409693"/>
            <a:ext cx="1981639" cy="2474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97" y="590312"/>
            <a:ext cx="1920406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92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8440" y="329642"/>
            <a:ext cx="2393605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7620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বাড়ির</a:t>
            </a:r>
            <a:r>
              <a:rPr lang="en-US" sz="5400" dirty="0" smtClean="0">
                <a:ln w="7620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7620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5400" b="0" cap="none" spc="0" dirty="0">
              <a:ln w="7620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40" y="1455492"/>
            <a:ext cx="2628900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9938" y="3610708"/>
            <a:ext cx="1056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23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33swq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04" y="901521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8" y="-18156"/>
            <a:ext cx="70786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9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89" y="1739049"/>
            <a:ext cx="6642479" cy="4981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910417" y="632579"/>
            <a:ext cx="3785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1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458" y="1757477"/>
            <a:ext cx="6209518" cy="49546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2823" y="401556"/>
            <a:ext cx="580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লাল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শাক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উৎপাদন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পদ্ধতি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94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520" y="1009581"/>
            <a:ext cx="3544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523" y="1805354"/>
            <a:ext cx="10550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লালশাক উৎপাদনের মাটি ও জাত সম্পর্কে বলতে পারবে।  </a:t>
            </a:r>
          </a:p>
          <a:p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লালশাক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উৎপাদনে জমি তৈরি সম্পর্কে বর্ণনা করতে  পারবে। </a:t>
            </a:r>
          </a:p>
          <a:p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লালশাকের 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বীজ বপন ও আন্তঃপরিচর্যা </a:t>
            </a:r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লালশাকের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ফসল সংগ্রহ ও ফলন সম্পর্কে বর্ণনা করতে  পারবে।   </a:t>
            </a:r>
          </a:p>
          <a:p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69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33" y="1089190"/>
            <a:ext cx="4131077" cy="382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35" y="1296074"/>
            <a:ext cx="4383981" cy="361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5488099" y="178014"/>
            <a:ext cx="97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মাটি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732" y="4912838"/>
            <a:ext cx="19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3063" y="4912838"/>
            <a:ext cx="328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833" y="6005015"/>
            <a:ext cx="94169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বেলে-দোআঁশ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3308" y="920261"/>
            <a:ext cx="262123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15" y="510389"/>
            <a:ext cx="262890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1" y="3352801"/>
            <a:ext cx="992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3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60" y="1801504"/>
            <a:ext cx="5045691" cy="343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7" y="1815152"/>
            <a:ext cx="4735155" cy="342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082224" y="401556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লালশাকের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উন্নত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দুটি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জাত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637" y="5277301"/>
            <a:ext cx="19243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আলতাপাটি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9130" y="5304597"/>
            <a:ext cx="24838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লালশাক-১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21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374" y="423428"/>
            <a:ext cx="3421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জোড়ায়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899" y="423428"/>
            <a:ext cx="265747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30923" y="2555631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30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430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53</cp:revision>
  <dcterms:created xsi:type="dcterms:W3CDTF">2019-11-18T15:26:52Z</dcterms:created>
  <dcterms:modified xsi:type="dcterms:W3CDTF">2019-12-07T16:59:54Z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9516707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