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10" r:id="rId2"/>
  </p:sldMasterIdLst>
  <p:sldIdLst>
    <p:sldId id="256" r:id="rId3"/>
    <p:sldId id="298" r:id="rId4"/>
    <p:sldId id="299" r:id="rId5"/>
    <p:sldId id="277" r:id="rId6"/>
    <p:sldId id="300" r:id="rId7"/>
    <p:sldId id="266" r:id="rId8"/>
    <p:sldId id="279" r:id="rId9"/>
    <p:sldId id="280" r:id="rId10"/>
    <p:sldId id="288" r:id="rId11"/>
    <p:sldId id="282" r:id="rId12"/>
    <p:sldId id="278" r:id="rId13"/>
    <p:sldId id="281" r:id="rId14"/>
    <p:sldId id="293" r:id="rId15"/>
    <p:sldId id="289" r:id="rId16"/>
    <p:sldId id="262" r:id="rId17"/>
    <p:sldId id="274" r:id="rId18"/>
    <p:sldId id="273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68572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65" algn="l" defTabSz="68572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29" algn="l" defTabSz="68572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95" algn="l" defTabSz="68572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60" algn="l" defTabSz="68572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24" algn="l" defTabSz="68572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89" algn="l" defTabSz="68572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54" algn="l" defTabSz="68572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19" algn="l" defTabSz="68572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4A9"/>
    <a:srgbClr val="0DA3A3"/>
    <a:srgbClr val="33BE02"/>
    <a:srgbClr val="00FF00"/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8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DE12B-2692-4768-80B8-B90B1204085D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DD0958-AF23-4ACB-B64C-660B1E899F3B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মূল্যায়ণ</a:t>
          </a:r>
          <a:endParaRPr lang="en-US" sz="4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2EBCEE-CF93-4AFC-B6AF-9469268EC323}" type="parTrans" cxnId="{DD10D7EA-3F9D-40EA-8E00-C83096B1052A}">
      <dgm:prSet/>
      <dgm:spPr/>
      <dgm:t>
        <a:bodyPr/>
        <a:lstStyle/>
        <a:p>
          <a:endParaRPr lang="en-US"/>
        </a:p>
      </dgm:t>
    </dgm:pt>
    <dgm:pt modelId="{A5747FB1-7F91-441D-BD47-327219C8D03D}" type="sibTrans" cxnId="{DD10D7EA-3F9D-40EA-8E00-C83096B1052A}">
      <dgm:prSet/>
      <dgm:spPr/>
      <dgm:t>
        <a:bodyPr/>
        <a:lstStyle/>
        <a:p>
          <a:endParaRPr lang="en-US"/>
        </a:p>
      </dgm:t>
    </dgm:pt>
    <dgm:pt modelId="{0506D78F-ADC3-4A00-B5BF-2E731BB24880}">
      <dgm:prSet phldrT="[Text]" custT="1"/>
      <dgm:spPr/>
      <dgm:t>
        <a:bodyPr/>
        <a:lstStyle/>
        <a:p>
          <a:pPr algn="l"/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শহরের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মসজিদগুলো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স্থাপিত্য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রীতিতে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ABFD5-1E48-49A9-AF2F-5D35693FC441}" type="parTrans" cxnId="{020D3895-5AA9-4899-9504-289CDA9E0FC7}">
      <dgm:prSet/>
      <dgm:spPr/>
      <dgm:t>
        <a:bodyPr/>
        <a:lstStyle/>
        <a:p>
          <a:endParaRPr lang="en-US"/>
        </a:p>
      </dgm:t>
    </dgm:pt>
    <dgm:pt modelId="{E329783C-8FD3-422E-BB8A-9303A9891DA5}" type="sibTrans" cxnId="{020D3895-5AA9-4899-9504-289CDA9E0FC7}">
      <dgm:prSet/>
      <dgm:spPr/>
      <dgm:t>
        <a:bodyPr/>
        <a:lstStyle/>
        <a:p>
          <a:endParaRPr lang="en-US"/>
        </a:p>
      </dgm:t>
    </dgm:pt>
    <dgm:pt modelId="{5F9A9903-FDA4-4138-B914-64CF8C2A0B3A}">
      <dgm:prSet phldrT="[Text]" custT="1"/>
      <dgm:spPr/>
      <dgm:t>
        <a:bodyPr/>
        <a:lstStyle/>
        <a:p>
          <a:pPr algn="l"/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স্থাপিত্যে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প্রাচীন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গ্রিসের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ডরিক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রীতি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অনুসৃত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621030-11B3-454E-BBD4-9C1013FC9C26}" type="parTrans" cxnId="{B3B2837A-533B-4A54-AEC9-C565202F2080}">
      <dgm:prSet/>
      <dgm:spPr/>
      <dgm:t>
        <a:bodyPr/>
        <a:lstStyle/>
        <a:p>
          <a:endParaRPr lang="en-US"/>
        </a:p>
      </dgm:t>
    </dgm:pt>
    <dgm:pt modelId="{C3347473-DC57-41FE-BD51-A8CE3EA015DE}" type="sibTrans" cxnId="{B3B2837A-533B-4A54-AEC9-C565202F2080}">
      <dgm:prSet/>
      <dgm:spPr/>
      <dgm:t>
        <a:bodyPr/>
        <a:lstStyle/>
        <a:p>
          <a:endParaRPr lang="en-US"/>
        </a:p>
      </dgm:t>
    </dgm:pt>
    <dgm:pt modelId="{552FDD75-A941-43C9-9699-A164F993D459}">
      <dgm:prSet phldrT="[Text]" custT="1"/>
      <dgm:spPr/>
      <dgm:t>
        <a:bodyPr/>
        <a:lstStyle/>
        <a:p>
          <a:pPr algn="l"/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শহরে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উল্লেখযোগ্যে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ইমরাতসমূহ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শতকে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নির্মিত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020004-A50E-4A8F-98AE-255D8228AC52}" type="parTrans" cxnId="{07AFC991-DF66-40B9-9512-C5415EC2DD7F}">
      <dgm:prSet/>
      <dgm:spPr/>
      <dgm:t>
        <a:bodyPr/>
        <a:lstStyle/>
        <a:p>
          <a:endParaRPr lang="en-US"/>
        </a:p>
      </dgm:t>
    </dgm:pt>
    <dgm:pt modelId="{D8D6EA0E-88A6-4A62-974B-311F299CE324}" type="sibTrans" cxnId="{07AFC991-DF66-40B9-9512-C5415EC2DD7F}">
      <dgm:prSet/>
      <dgm:spPr/>
      <dgm:t>
        <a:bodyPr/>
        <a:lstStyle/>
        <a:p>
          <a:endParaRPr lang="en-US"/>
        </a:p>
      </dgm:t>
    </dgm:pt>
    <dgm:pt modelId="{E23A8932-CA10-4BAA-BAE6-F1F90BB9EBDF}" type="pres">
      <dgm:prSet presAssocID="{977DE12B-2692-4768-80B8-B90B1204085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872A90-ED04-4A0D-B4FA-765A34F0D1DD}" type="pres">
      <dgm:prSet presAssocID="{21DD0958-AF23-4ACB-B64C-660B1E899F3B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A3264136-1A92-440A-BF0A-09E9965DBADD}" type="pres">
      <dgm:prSet presAssocID="{21DD0958-AF23-4ACB-B64C-660B1E899F3B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2E3FD655-A566-4A69-8051-09E05B4ADC54}" type="pres">
      <dgm:prSet presAssocID="{21DD0958-AF23-4ACB-B64C-660B1E899F3B}" presName="rootText" presStyleLbl="node0" presStyleIdx="0" presStyleCnt="1" custLinFactNeighborX="806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AF8D570D-0B1B-4572-93B2-BE13DD1FD67A}" type="pres">
      <dgm:prSet presAssocID="{21DD0958-AF23-4ACB-B64C-660B1E899F3B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4A77638-F940-4A6E-9FE1-F52D1EAC7F8C}" type="pres">
      <dgm:prSet presAssocID="{0506D78F-ADC3-4A00-B5BF-2E731BB2488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A963D19-172D-4B8C-B718-8467091B8534}" type="pres">
      <dgm:prSet presAssocID="{0506D78F-ADC3-4A00-B5BF-2E731BB24880}" presName="Image" presStyleLbl="node1" presStyleIdx="0" presStyleCnt="3" custLinFactNeighborX="48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FD443946-57A2-4793-8670-78FB91382707}" type="pres">
      <dgm:prSet presAssocID="{0506D78F-ADC3-4A00-B5BF-2E731BB24880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E6CEB-BBBF-4A00-93EA-25CAC5DD71B7}" type="pres">
      <dgm:prSet presAssocID="{552FDD75-A941-43C9-9699-A164F993D45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E2C6AD8-30DE-4224-B339-EEAAF2B589A2}" type="pres">
      <dgm:prSet presAssocID="{552FDD75-A941-43C9-9699-A164F993D459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  <dgm:t>
        <a:bodyPr/>
        <a:lstStyle/>
        <a:p>
          <a:endParaRPr lang="en-US"/>
        </a:p>
      </dgm:t>
    </dgm:pt>
    <dgm:pt modelId="{86BDE7EB-D71D-4A61-9152-DD2F8F27E967}" type="pres">
      <dgm:prSet presAssocID="{552FDD75-A941-43C9-9699-A164F993D45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E696-D6DB-4AE1-9EFC-538ABAFC6B43}" type="pres">
      <dgm:prSet presAssocID="{5F9A9903-FDA4-4138-B914-64CF8C2A0B3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4587809-CCF2-4FDA-8C9D-BC5D2E235392}" type="pres">
      <dgm:prSet presAssocID="{5F9A9903-FDA4-4138-B914-64CF8C2A0B3A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B26D6099-DE33-4316-9AEC-8534ED374342}" type="pres">
      <dgm:prSet presAssocID="{5F9A9903-FDA4-4138-B914-64CF8C2A0B3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FC991-DF66-40B9-9512-C5415EC2DD7F}" srcId="{21DD0958-AF23-4ACB-B64C-660B1E899F3B}" destId="{552FDD75-A941-43C9-9699-A164F993D459}" srcOrd="1" destOrd="0" parTransId="{9F020004-A50E-4A8F-98AE-255D8228AC52}" sibTransId="{D8D6EA0E-88A6-4A62-974B-311F299CE324}"/>
    <dgm:cxn modelId="{B3B2837A-533B-4A54-AEC9-C565202F2080}" srcId="{21DD0958-AF23-4ACB-B64C-660B1E899F3B}" destId="{5F9A9903-FDA4-4138-B914-64CF8C2A0B3A}" srcOrd="2" destOrd="0" parTransId="{87621030-11B3-454E-BBD4-9C1013FC9C26}" sibTransId="{C3347473-DC57-41FE-BD51-A8CE3EA015DE}"/>
    <dgm:cxn modelId="{42155694-C698-4CDA-BCEC-882909A58493}" type="presOf" srcId="{0506D78F-ADC3-4A00-B5BF-2E731BB24880}" destId="{FD443946-57A2-4793-8670-78FB91382707}" srcOrd="0" destOrd="0" presId="urn:microsoft.com/office/officeart/2008/layout/PictureAccentList"/>
    <dgm:cxn modelId="{C75A00D1-2BA6-4828-B428-7D70FDD07A79}" type="presOf" srcId="{21DD0958-AF23-4ACB-B64C-660B1E899F3B}" destId="{2E3FD655-A566-4A69-8051-09E05B4ADC54}" srcOrd="0" destOrd="0" presId="urn:microsoft.com/office/officeart/2008/layout/PictureAccentList"/>
    <dgm:cxn modelId="{BBC783D4-A087-442C-A44D-70971CB784BC}" type="presOf" srcId="{977DE12B-2692-4768-80B8-B90B1204085D}" destId="{E23A8932-CA10-4BAA-BAE6-F1F90BB9EBDF}" srcOrd="0" destOrd="0" presId="urn:microsoft.com/office/officeart/2008/layout/PictureAccentList"/>
    <dgm:cxn modelId="{3016FC35-5CC7-48E6-830C-AD158EDA9F49}" type="presOf" srcId="{552FDD75-A941-43C9-9699-A164F993D459}" destId="{86BDE7EB-D71D-4A61-9152-DD2F8F27E967}" srcOrd="0" destOrd="0" presId="urn:microsoft.com/office/officeart/2008/layout/PictureAccentList"/>
    <dgm:cxn modelId="{020D3895-5AA9-4899-9504-289CDA9E0FC7}" srcId="{21DD0958-AF23-4ACB-B64C-660B1E899F3B}" destId="{0506D78F-ADC3-4A00-B5BF-2E731BB24880}" srcOrd="0" destOrd="0" parTransId="{F7CABFD5-1E48-49A9-AF2F-5D35693FC441}" sibTransId="{E329783C-8FD3-422E-BB8A-9303A9891DA5}"/>
    <dgm:cxn modelId="{DD10D7EA-3F9D-40EA-8E00-C83096B1052A}" srcId="{977DE12B-2692-4768-80B8-B90B1204085D}" destId="{21DD0958-AF23-4ACB-B64C-660B1E899F3B}" srcOrd="0" destOrd="0" parTransId="{D42EBCEE-CF93-4AFC-B6AF-9469268EC323}" sibTransId="{A5747FB1-7F91-441D-BD47-327219C8D03D}"/>
    <dgm:cxn modelId="{25124C1C-235B-440C-BEAA-D76E0B783623}" type="presOf" srcId="{5F9A9903-FDA4-4138-B914-64CF8C2A0B3A}" destId="{B26D6099-DE33-4316-9AEC-8534ED374342}" srcOrd="0" destOrd="0" presId="urn:microsoft.com/office/officeart/2008/layout/PictureAccentList"/>
    <dgm:cxn modelId="{D9AE4E42-8388-40EC-96CC-C5427FFB9644}" type="presParOf" srcId="{E23A8932-CA10-4BAA-BAE6-F1F90BB9EBDF}" destId="{11872A90-ED04-4A0D-B4FA-765A34F0D1DD}" srcOrd="0" destOrd="0" presId="urn:microsoft.com/office/officeart/2008/layout/PictureAccentList"/>
    <dgm:cxn modelId="{F1778543-6072-4820-B1C2-9E82D1F7126B}" type="presParOf" srcId="{11872A90-ED04-4A0D-B4FA-765A34F0D1DD}" destId="{A3264136-1A92-440A-BF0A-09E9965DBADD}" srcOrd="0" destOrd="0" presId="urn:microsoft.com/office/officeart/2008/layout/PictureAccentList"/>
    <dgm:cxn modelId="{85E90B2A-DBDA-4CDB-94D7-480F5E9A62C3}" type="presParOf" srcId="{A3264136-1A92-440A-BF0A-09E9965DBADD}" destId="{2E3FD655-A566-4A69-8051-09E05B4ADC54}" srcOrd="0" destOrd="0" presId="urn:microsoft.com/office/officeart/2008/layout/PictureAccentList"/>
    <dgm:cxn modelId="{127DC8DD-1C9A-4164-8B09-CE18FFEF4B27}" type="presParOf" srcId="{11872A90-ED04-4A0D-B4FA-765A34F0D1DD}" destId="{AF8D570D-0B1B-4572-93B2-BE13DD1FD67A}" srcOrd="1" destOrd="0" presId="urn:microsoft.com/office/officeart/2008/layout/PictureAccentList"/>
    <dgm:cxn modelId="{8A9CD903-064A-43AD-A6B8-B022E47379D8}" type="presParOf" srcId="{AF8D570D-0B1B-4572-93B2-BE13DD1FD67A}" destId="{74A77638-F940-4A6E-9FE1-F52D1EAC7F8C}" srcOrd="0" destOrd="0" presId="urn:microsoft.com/office/officeart/2008/layout/PictureAccentList"/>
    <dgm:cxn modelId="{AF7A76B5-EF5C-45FE-BB3C-F4A905863964}" type="presParOf" srcId="{74A77638-F940-4A6E-9FE1-F52D1EAC7F8C}" destId="{9A963D19-172D-4B8C-B718-8467091B8534}" srcOrd="0" destOrd="0" presId="urn:microsoft.com/office/officeart/2008/layout/PictureAccentList"/>
    <dgm:cxn modelId="{351709F4-2951-4D28-B8D8-21D98B9A1466}" type="presParOf" srcId="{74A77638-F940-4A6E-9FE1-F52D1EAC7F8C}" destId="{FD443946-57A2-4793-8670-78FB91382707}" srcOrd="1" destOrd="0" presId="urn:microsoft.com/office/officeart/2008/layout/PictureAccentList"/>
    <dgm:cxn modelId="{CDE0BE73-C674-469A-9E4D-91D9E5E2C123}" type="presParOf" srcId="{AF8D570D-0B1B-4572-93B2-BE13DD1FD67A}" destId="{B38E6CEB-BBBF-4A00-93EA-25CAC5DD71B7}" srcOrd="1" destOrd="0" presId="urn:microsoft.com/office/officeart/2008/layout/PictureAccentList"/>
    <dgm:cxn modelId="{DB10D909-6B1F-4C9D-B98B-954C56A00BF6}" type="presParOf" srcId="{B38E6CEB-BBBF-4A00-93EA-25CAC5DD71B7}" destId="{FE2C6AD8-30DE-4224-B339-EEAAF2B589A2}" srcOrd="0" destOrd="0" presId="urn:microsoft.com/office/officeart/2008/layout/PictureAccentList"/>
    <dgm:cxn modelId="{0635D770-F808-4C94-A269-84462B13C527}" type="presParOf" srcId="{B38E6CEB-BBBF-4A00-93EA-25CAC5DD71B7}" destId="{86BDE7EB-D71D-4A61-9152-DD2F8F27E967}" srcOrd="1" destOrd="0" presId="urn:microsoft.com/office/officeart/2008/layout/PictureAccentList"/>
    <dgm:cxn modelId="{2FB814DD-DD93-4AD0-9C32-D70690694483}" type="presParOf" srcId="{AF8D570D-0B1B-4572-93B2-BE13DD1FD67A}" destId="{BFDFE696-D6DB-4AE1-9EFC-538ABAFC6B43}" srcOrd="2" destOrd="0" presId="urn:microsoft.com/office/officeart/2008/layout/PictureAccentList"/>
    <dgm:cxn modelId="{2800B6B3-A218-419D-991D-B305691FEB0B}" type="presParOf" srcId="{BFDFE696-D6DB-4AE1-9EFC-538ABAFC6B43}" destId="{34587809-CCF2-4FDA-8C9D-BC5D2E235392}" srcOrd="0" destOrd="0" presId="urn:microsoft.com/office/officeart/2008/layout/PictureAccentList"/>
    <dgm:cxn modelId="{2F6939E8-2734-4CE5-B6B3-F9BDD5504451}" type="presParOf" srcId="{BFDFE696-D6DB-4AE1-9EFC-538ABAFC6B43}" destId="{B26D6099-DE33-4316-9AEC-8534ED37434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FD655-A566-4A69-8051-09E05B4ADC54}">
      <dsp:nvSpPr>
        <dsp:cNvPr id="0" name=""/>
        <dsp:cNvSpPr/>
      </dsp:nvSpPr>
      <dsp:spPr>
        <a:xfrm>
          <a:off x="374454" y="979"/>
          <a:ext cx="6141030" cy="58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মূল্যায়ণ</a:t>
          </a:r>
          <a:endParaRPr lang="en-US" sz="4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712" y="18237"/>
        <a:ext cx="6106514" cy="554705"/>
      </dsp:txXfrm>
    </dsp:sp>
    <dsp:sp modelId="{9A963D19-172D-4B8C-B718-8467091B8534}">
      <dsp:nvSpPr>
        <dsp:cNvPr id="0" name=""/>
        <dsp:cNvSpPr/>
      </dsp:nvSpPr>
      <dsp:spPr>
        <a:xfrm>
          <a:off x="353569" y="696260"/>
          <a:ext cx="589221" cy="58922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43946-57A2-4793-8670-78FB91382707}">
      <dsp:nvSpPr>
        <dsp:cNvPr id="0" name=""/>
        <dsp:cNvSpPr/>
      </dsp:nvSpPr>
      <dsp:spPr>
        <a:xfrm>
          <a:off x="949531" y="696260"/>
          <a:ext cx="5516455" cy="58922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শহরের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মসজিদগুলো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স্থাপিত্য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রীতিতে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8300" y="725029"/>
        <a:ext cx="5458917" cy="531683"/>
      </dsp:txXfrm>
    </dsp:sp>
    <dsp:sp modelId="{FE2C6AD8-30DE-4224-B339-EEAAF2B589A2}">
      <dsp:nvSpPr>
        <dsp:cNvPr id="0" name=""/>
        <dsp:cNvSpPr/>
      </dsp:nvSpPr>
      <dsp:spPr>
        <a:xfrm>
          <a:off x="324957" y="1356188"/>
          <a:ext cx="589221" cy="58922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DE7EB-D71D-4A61-9152-DD2F8F27E967}">
      <dsp:nvSpPr>
        <dsp:cNvPr id="0" name=""/>
        <dsp:cNvSpPr/>
      </dsp:nvSpPr>
      <dsp:spPr>
        <a:xfrm>
          <a:off x="949531" y="1356188"/>
          <a:ext cx="5516455" cy="58922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শহরে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উল্লেখযোগ্যে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ইমরাতসমূহ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শতকে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নির্মিত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8300" y="1384957"/>
        <a:ext cx="5458917" cy="531683"/>
      </dsp:txXfrm>
    </dsp:sp>
    <dsp:sp modelId="{34587809-CCF2-4FDA-8C9D-BC5D2E235392}">
      <dsp:nvSpPr>
        <dsp:cNvPr id="0" name=""/>
        <dsp:cNvSpPr/>
      </dsp:nvSpPr>
      <dsp:spPr>
        <a:xfrm>
          <a:off x="324957" y="2016116"/>
          <a:ext cx="589221" cy="58922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6D6099-DE33-4316-9AEC-8534ED374342}">
      <dsp:nvSpPr>
        <dsp:cNvPr id="0" name=""/>
        <dsp:cNvSpPr/>
      </dsp:nvSpPr>
      <dsp:spPr>
        <a:xfrm>
          <a:off x="949531" y="2016116"/>
          <a:ext cx="5516455" cy="58922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স্থাপিত্যে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প্রাচীন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গ্রিসের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ডরিক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রীতি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অনুসৃত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8300" y="2044885"/>
        <a:ext cx="5458917" cy="53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9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2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1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5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9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7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8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79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94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2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83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8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8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18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078D-72E5-4F29-B568-AD0C0A2BF10C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82B4-EB16-421B-88D7-642CB1D2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gif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4940" y="34076"/>
            <a:ext cx="9144000" cy="5143500"/>
          </a:xfrm>
          <a:prstGeom prst="fram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736" y="837461"/>
            <a:ext cx="316305" cy="3956878"/>
            <a:chOff x="177736" y="837461"/>
            <a:chExt cx="316305" cy="3956878"/>
          </a:xfrm>
        </p:grpSpPr>
        <p:sp>
          <p:nvSpPr>
            <p:cNvPr id="23" name="Diamond 22"/>
            <p:cNvSpPr/>
            <p:nvPr/>
          </p:nvSpPr>
          <p:spPr>
            <a:xfrm rot="21248586">
              <a:off x="193522" y="4450894"/>
              <a:ext cx="251138" cy="343445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77736" y="837461"/>
              <a:ext cx="316305" cy="3507764"/>
              <a:chOff x="193184" y="1168727"/>
              <a:chExt cx="421740" cy="4677019"/>
            </a:xfrm>
          </p:grpSpPr>
          <p:sp>
            <p:nvSpPr>
              <p:cNvPr id="17" name="Diamond 16"/>
              <p:cNvSpPr/>
              <p:nvPr/>
            </p:nvSpPr>
            <p:spPr>
              <a:xfrm rot="21248586">
                <a:off x="231820" y="34837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9" name="Diamond 18"/>
              <p:cNvSpPr/>
              <p:nvPr/>
            </p:nvSpPr>
            <p:spPr>
              <a:xfrm rot="21248586">
                <a:off x="218941" y="39473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20" name="Diamond 19"/>
              <p:cNvSpPr/>
              <p:nvPr/>
            </p:nvSpPr>
            <p:spPr>
              <a:xfrm rot="21248586">
                <a:off x="206064" y="437557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21" name="Diamond 20"/>
              <p:cNvSpPr/>
              <p:nvPr/>
            </p:nvSpPr>
            <p:spPr>
              <a:xfrm rot="21248586">
                <a:off x="193185" y="48392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22" name="Diamond 21"/>
              <p:cNvSpPr/>
              <p:nvPr/>
            </p:nvSpPr>
            <p:spPr>
              <a:xfrm rot="21248586">
                <a:off x="193184" y="53878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27" name="Diamond 26"/>
              <p:cNvSpPr/>
              <p:nvPr/>
            </p:nvSpPr>
            <p:spPr>
              <a:xfrm rot="21248586">
                <a:off x="280073" y="116872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28" name="Diamond 27"/>
              <p:cNvSpPr/>
              <p:nvPr/>
            </p:nvSpPr>
            <p:spPr>
              <a:xfrm rot="21248586">
                <a:off x="267194" y="16323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29" name="Diamond 28"/>
              <p:cNvSpPr/>
              <p:nvPr/>
            </p:nvSpPr>
            <p:spPr>
              <a:xfrm rot="21248586">
                <a:off x="254317" y="206057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30" name="Diamond 29"/>
              <p:cNvSpPr/>
              <p:nvPr/>
            </p:nvSpPr>
            <p:spPr>
              <a:xfrm rot="21248586">
                <a:off x="241438" y="25242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31" name="Diamond 30"/>
              <p:cNvSpPr/>
              <p:nvPr/>
            </p:nvSpPr>
            <p:spPr>
              <a:xfrm rot="21248586">
                <a:off x="241437" y="307282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32" name="Diamond 31"/>
              <p:cNvSpPr/>
              <p:nvPr/>
            </p:nvSpPr>
            <p:spPr>
              <a:xfrm rot="21248586">
                <a:off x="228560" y="3501041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33" name="Diamond 32"/>
              <p:cNvSpPr/>
              <p:nvPr/>
            </p:nvSpPr>
            <p:spPr>
              <a:xfrm rot="21248586">
                <a:off x="215681" y="39646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8721801" y="701151"/>
            <a:ext cx="337027" cy="3973590"/>
            <a:chOff x="8721801" y="701151"/>
            <a:chExt cx="337027" cy="3973590"/>
          </a:xfrm>
        </p:grpSpPr>
        <p:sp>
          <p:nvSpPr>
            <p:cNvPr id="71" name="Diamond 70"/>
            <p:cNvSpPr/>
            <p:nvPr/>
          </p:nvSpPr>
          <p:spPr>
            <a:xfrm rot="21248586">
              <a:off x="8721801" y="4331296"/>
              <a:ext cx="251138" cy="343445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742523" y="701151"/>
              <a:ext cx="316305" cy="3507764"/>
              <a:chOff x="11587339" y="952566"/>
              <a:chExt cx="421740" cy="4677019"/>
            </a:xfrm>
          </p:grpSpPr>
          <p:sp>
            <p:nvSpPr>
              <p:cNvPr id="66" name="Diamond 65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67" name="Diamond 66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68" name="Diamond 67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69" name="Diamond 68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70" name="Diamond 69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72" name="Diamond 71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73" name="Diamond 72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74" name="Diamond 73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75" name="Diamond 74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76" name="Diamond 75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77" name="Diamond 76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78" name="Diamond 77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15914" y="90066"/>
            <a:ext cx="8859193" cy="441884"/>
            <a:chOff x="154547" y="120087"/>
            <a:chExt cx="11812257" cy="589178"/>
          </a:xfrm>
        </p:grpSpPr>
        <p:sp>
          <p:nvSpPr>
            <p:cNvPr id="6" name="Sun 5"/>
            <p:cNvSpPr/>
            <p:nvPr/>
          </p:nvSpPr>
          <p:spPr>
            <a:xfrm>
              <a:off x="154547" y="167425"/>
              <a:ext cx="399245" cy="54091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1" name="Sun 10"/>
            <p:cNvSpPr/>
            <p:nvPr/>
          </p:nvSpPr>
          <p:spPr>
            <a:xfrm>
              <a:off x="167426" y="167423"/>
              <a:ext cx="399245" cy="54091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35" name="Sun 34"/>
            <p:cNvSpPr/>
            <p:nvPr/>
          </p:nvSpPr>
          <p:spPr>
            <a:xfrm>
              <a:off x="11567559" y="120087"/>
              <a:ext cx="399245" cy="54091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93" name="Group 92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94" name="Diamond 93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95" name="Diamond 94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96" name="Diamond 95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97" name="Diamond 96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98" name="Diamond 97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99" name="Diamond 98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01" name="Diamond 10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02" name="Diamond 10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03" name="Diamond 10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04" name="Diamond 10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07" name="Diamond 106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08" name="Diamond 107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145174" y="4688916"/>
            <a:ext cx="8859193" cy="441884"/>
            <a:chOff x="154547" y="120087"/>
            <a:chExt cx="11812257" cy="589178"/>
          </a:xfrm>
        </p:grpSpPr>
        <p:sp>
          <p:nvSpPr>
            <p:cNvPr id="131" name="Sun 130"/>
            <p:cNvSpPr/>
            <p:nvPr/>
          </p:nvSpPr>
          <p:spPr>
            <a:xfrm>
              <a:off x="154547" y="167425"/>
              <a:ext cx="399245" cy="54091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2" name="Sun 131"/>
            <p:cNvSpPr/>
            <p:nvPr/>
          </p:nvSpPr>
          <p:spPr>
            <a:xfrm>
              <a:off x="167426" y="167423"/>
              <a:ext cx="399245" cy="54091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3" name="Sun 132"/>
            <p:cNvSpPr/>
            <p:nvPr/>
          </p:nvSpPr>
          <p:spPr>
            <a:xfrm>
              <a:off x="11567559" y="120087"/>
              <a:ext cx="399245" cy="54091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3" y="800646"/>
            <a:ext cx="7658961" cy="36168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60769" y="2008878"/>
            <a:ext cx="4765987" cy="1403245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557"/>
              </a:avLst>
            </a:prstTxWarp>
            <a:spAutoFit/>
          </a:bodyPr>
          <a:lstStyle/>
          <a:p>
            <a:pPr algn="ctr"/>
            <a:r>
              <a:rPr lang="en-US" sz="1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1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60"/>
          <a:stretch/>
        </p:blipFill>
        <p:spPr>
          <a:xfrm>
            <a:off x="7213" y="-13398"/>
            <a:ext cx="4851906" cy="69021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60"/>
          <a:stretch/>
        </p:blipFill>
        <p:spPr>
          <a:xfrm flipH="1">
            <a:off x="4866332" y="-13398"/>
            <a:ext cx="4851906" cy="69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7611" y="443972"/>
            <a:ext cx="4014369" cy="42822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9852" y="448196"/>
            <a:ext cx="4075204" cy="427799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02969" y="433514"/>
            <a:ext cx="761146" cy="4287486"/>
            <a:chOff x="5745246" y="2444867"/>
            <a:chExt cx="839103" cy="2570326"/>
          </a:xfrm>
        </p:grpSpPr>
        <p:sp>
          <p:nvSpPr>
            <p:cNvPr id="26" name="Oval 25"/>
            <p:cNvSpPr/>
            <p:nvPr/>
          </p:nvSpPr>
          <p:spPr>
            <a:xfrm>
              <a:off x="5755131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759660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745246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55131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755131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764039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53484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31483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436012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421598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431483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431483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440391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429836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16703" y="246781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816703" y="2873710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5824197" y="3279608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5816702" y="3685506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810355" y="4098171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5831639" y="449730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836997" y="4903199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427852" y="3878229"/>
            <a:ext cx="1398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ঢাকেশ্বরী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"/>
          <a:stretch/>
        </p:blipFill>
        <p:spPr>
          <a:xfrm>
            <a:off x="652914" y="1112809"/>
            <a:ext cx="3233806" cy="2374740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5894732" y="763583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আর্মেনিয়া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69" y="1188667"/>
            <a:ext cx="3351996" cy="2293872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5079558" y="3735792"/>
            <a:ext cx="3424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আর্মেনিয়া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আরমানিটোলায়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4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7611" y="443972"/>
            <a:ext cx="4014369" cy="4282220"/>
          </a:xfrm>
          <a:prstGeom prst="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9852" y="448196"/>
            <a:ext cx="4075204" cy="4277995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02969" y="433514"/>
            <a:ext cx="761146" cy="4287486"/>
            <a:chOff x="5745246" y="2444867"/>
            <a:chExt cx="839103" cy="2570326"/>
          </a:xfrm>
        </p:grpSpPr>
        <p:sp>
          <p:nvSpPr>
            <p:cNvPr id="26" name="Oval 25"/>
            <p:cNvSpPr/>
            <p:nvPr/>
          </p:nvSpPr>
          <p:spPr>
            <a:xfrm>
              <a:off x="5755131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759660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745246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55131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755131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764039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53484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31483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436012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421598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431483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431483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440391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429836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16703" y="246781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816703" y="2873710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5824197" y="3279608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5816702" y="3685506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810355" y="4098171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5831639" y="449730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836997" y="4903199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" r="39701"/>
          <a:stretch/>
        </p:blipFill>
        <p:spPr>
          <a:xfrm>
            <a:off x="880160" y="1232481"/>
            <a:ext cx="3227340" cy="267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" name="Rectangle 71"/>
          <p:cNvSpPr/>
          <p:nvPr/>
        </p:nvSpPr>
        <p:spPr>
          <a:xfrm>
            <a:off x="1468751" y="632579"/>
            <a:ext cx="1584944" cy="4144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13522" y="3681450"/>
            <a:ext cx="35072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প্রত্ননিদর্শনের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78" y="806443"/>
            <a:ext cx="1336521" cy="1434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Rectangle 74"/>
          <p:cNvSpPr/>
          <p:nvPr/>
        </p:nvSpPr>
        <p:spPr>
          <a:xfrm>
            <a:off x="5795393" y="2637598"/>
            <a:ext cx="1593738" cy="3995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7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6158" y="454503"/>
            <a:ext cx="4014369" cy="4282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9852" y="448196"/>
            <a:ext cx="4075204" cy="427799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02969" y="433514"/>
            <a:ext cx="761146" cy="4287486"/>
            <a:chOff x="5745246" y="2444867"/>
            <a:chExt cx="839103" cy="2570326"/>
          </a:xfrm>
        </p:grpSpPr>
        <p:sp>
          <p:nvSpPr>
            <p:cNvPr id="26" name="Oval 25"/>
            <p:cNvSpPr/>
            <p:nvPr/>
          </p:nvSpPr>
          <p:spPr>
            <a:xfrm>
              <a:off x="5755131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759660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745246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55131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755131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764039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53484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31483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436012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421598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431483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431483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440391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429836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16703" y="246781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816703" y="2873710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5824197" y="3279608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5816702" y="3685506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810355" y="4098171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5831639" y="449730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836997" y="4903199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t="3888" r="4381" b="8084"/>
          <a:stretch/>
        </p:blipFill>
        <p:spPr>
          <a:xfrm>
            <a:off x="5039964" y="1047431"/>
            <a:ext cx="3432227" cy="205606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739193" y="568849"/>
            <a:ext cx="1999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হলিক্র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33998" y="3363138"/>
            <a:ext cx="3406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হলিক্র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3" y="1023985"/>
            <a:ext cx="3198176" cy="2488865"/>
          </a:xfrm>
          <a:prstGeom prst="rect">
            <a:avLst/>
          </a:prstGeom>
          <a:ln w="28575">
            <a:noFill/>
          </a:ln>
        </p:spPr>
      </p:pic>
      <p:sp>
        <p:nvSpPr>
          <p:cNvPr id="79" name="Rectangle 78"/>
          <p:cNvSpPr/>
          <p:nvPr/>
        </p:nvSpPr>
        <p:spPr>
          <a:xfrm>
            <a:off x="1543083" y="3722400"/>
            <a:ext cx="151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কালীমন্দির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8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639" y="417222"/>
            <a:ext cx="4014369" cy="4282220"/>
          </a:xfrm>
          <a:prstGeom prst="rect">
            <a:avLst/>
          </a:prstGeom>
          <a:solidFill>
            <a:schemeClr val="accent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9852" y="419012"/>
            <a:ext cx="4075204" cy="4277995"/>
          </a:xfrm>
          <a:prstGeom prst="rect">
            <a:avLst/>
          </a:prstGeom>
          <a:solidFill>
            <a:schemeClr val="accent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02969" y="433514"/>
            <a:ext cx="761146" cy="4287486"/>
            <a:chOff x="5745246" y="2444867"/>
            <a:chExt cx="839103" cy="2570326"/>
          </a:xfrm>
        </p:grpSpPr>
        <p:sp>
          <p:nvSpPr>
            <p:cNvPr id="26" name="Oval 25"/>
            <p:cNvSpPr/>
            <p:nvPr/>
          </p:nvSpPr>
          <p:spPr>
            <a:xfrm>
              <a:off x="5755131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759660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745246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55131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755131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764039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53484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31483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436012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421598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431483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431483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440391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429836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16703" y="246781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816703" y="2873710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5824197" y="3279608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5816702" y="3685506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810355" y="4098171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5831639" y="449730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836997" y="4903199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4823957" y="3618726"/>
            <a:ext cx="3826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মসজিদ,বিনত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6"/>
          <a:stretch/>
        </p:blipFill>
        <p:spPr>
          <a:xfrm>
            <a:off x="1011488" y="773081"/>
            <a:ext cx="2514147" cy="2540027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111798" y="3626288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সিতারা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4"/>
          <a:stretch/>
        </p:blipFill>
        <p:spPr>
          <a:xfrm>
            <a:off x="5182106" y="773080"/>
            <a:ext cx="3183282" cy="24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6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7611" y="443972"/>
            <a:ext cx="4014369" cy="4282220"/>
          </a:xfrm>
          <a:prstGeom prst="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9852" y="448196"/>
            <a:ext cx="4075204" cy="4277995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02969" y="433514"/>
            <a:ext cx="761146" cy="4287486"/>
            <a:chOff x="5745246" y="2444867"/>
            <a:chExt cx="839103" cy="2570326"/>
          </a:xfrm>
        </p:grpSpPr>
        <p:sp>
          <p:nvSpPr>
            <p:cNvPr id="26" name="Oval 25"/>
            <p:cNvSpPr/>
            <p:nvPr/>
          </p:nvSpPr>
          <p:spPr>
            <a:xfrm>
              <a:off x="5755131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759660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745246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55131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755131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764039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53484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31483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436012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421598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431483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431483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440391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429836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16703" y="246781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816703" y="2873710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5824197" y="3279608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5816702" y="3685506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810355" y="4098171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5831639" y="449730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836997" y="4903199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62165" y="414092"/>
            <a:ext cx="527342" cy="4286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651685" y="530123"/>
            <a:ext cx="3426674" cy="2360192"/>
            <a:chOff x="1930299" y="623638"/>
            <a:chExt cx="1649088" cy="200236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299" y="623638"/>
              <a:ext cx="1649088" cy="20023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4" name="Rectangle 73"/>
            <p:cNvSpPr/>
            <p:nvPr/>
          </p:nvSpPr>
          <p:spPr>
            <a:xfrm>
              <a:off x="2138338" y="720519"/>
              <a:ext cx="1417272" cy="4961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72" y="1759930"/>
            <a:ext cx="3474816" cy="209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7477" y="3421787"/>
            <a:ext cx="351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মসজিদ,মন্দির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গির্জাগুলোর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86" y="461440"/>
            <a:ext cx="1343125" cy="132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" name="Rectangle 77"/>
          <p:cNvSpPr/>
          <p:nvPr/>
        </p:nvSpPr>
        <p:spPr>
          <a:xfrm>
            <a:off x="6667425" y="588717"/>
            <a:ext cx="1465222" cy="2638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1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ame 150"/>
          <p:cNvSpPr/>
          <p:nvPr/>
        </p:nvSpPr>
        <p:spPr>
          <a:xfrm>
            <a:off x="0" y="-1"/>
            <a:ext cx="9144000" cy="5143501"/>
          </a:xfrm>
          <a:prstGeom prst="frame">
            <a:avLst>
              <a:gd name="adj1" fmla="val 282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26711310"/>
              </p:ext>
            </p:extLst>
          </p:nvPr>
        </p:nvGraphicFramePr>
        <p:xfrm>
          <a:off x="1134621" y="401780"/>
          <a:ext cx="6790945" cy="260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75" y="170688"/>
            <a:ext cx="1343125" cy="153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E3FD655-A566-4A69-8051-09E05B4A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dgm id="{2E3FD655-A566-4A69-8051-09E05B4A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963D19-172D-4B8C-B718-8467091B8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9A963D19-172D-4B8C-B718-8467091B8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D443946-57A2-4793-8670-78FB91382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dgm id="{FD443946-57A2-4793-8670-78FB91382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E2C6AD8-30DE-4224-B339-EEAAF2B5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FE2C6AD8-30DE-4224-B339-EEAAF2B58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6BDE7EB-D71D-4A61-9152-DD2F8F27E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86BDE7EB-D71D-4A61-9152-DD2F8F27E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4587809-CCF2-4FDA-8C9D-BC5D2E235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34587809-CCF2-4FDA-8C9D-BC5D2E235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26D6099-DE33-4316-9AEC-8534ED374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graphicEl>
                                              <a:dgm id="{B26D6099-DE33-4316-9AEC-8534ED374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424" y="-20561"/>
            <a:ext cx="9145130" cy="5114791"/>
            <a:chOff x="-95901" y="49960"/>
            <a:chExt cx="12193507" cy="6819721"/>
          </a:xfrm>
        </p:grpSpPr>
        <p:sp>
          <p:nvSpPr>
            <p:cNvPr id="23" name="Diamond 22"/>
            <p:cNvSpPr/>
            <p:nvPr/>
          </p:nvSpPr>
          <p:spPr>
            <a:xfrm rot="21248586">
              <a:off x="180307" y="5627774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67426" y="603876"/>
              <a:ext cx="421740" cy="4677019"/>
              <a:chOff x="193184" y="1168727"/>
              <a:chExt cx="421740" cy="4677019"/>
            </a:xfrm>
          </p:grpSpPr>
          <p:sp>
            <p:nvSpPr>
              <p:cNvPr id="17" name="Diamond 16"/>
              <p:cNvSpPr/>
              <p:nvPr/>
            </p:nvSpPr>
            <p:spPr>
              <a:xfrm rot="21248586">
                <a:off x="231820" y="34837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9" name="Diamond 18"/>
              <p:cNvSpPr/>
              <p:nvPr/>
            </p:nvSpPr>
            <p:spPr>
              <a:xfrm rot="21248586">
                <a:off x="218941" y="39473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0" name="Diamond 19"/>
              <p:cNvSpPr/>
              <p:nvPr/>
            </p:nvSpPr>
            <p:spPr>
              <a:xfrm rot="21248586">
                <a:off x="206064" y="437557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1" name="Diamond 20"/>
              <p:cNvSpPr/>
              <p:nvPr/>
            </p:nvSpPr>
            <p:spPr>
              <a:xfrm rot="21248586">
                <a:off x="193185" y="48392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2" name="Diamond 21"/>
              <p:cNvSpPr/>
              <p:nvPr/>
            </p:nvSpPr>
            <p:spPr>
              <a:xfrm rot="21248586">
                <a:off x="193184" y="53878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7" name="Diamond 26"/>
              <p:cNvSpPr/>
              <p:nvPr/>
            </p:nvSpPr>
            <p:spPr>
              <a:xfrm rot="21248586">
                <a:off x="280073" y="116872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8" name="Diamond 27"/>
              <p:cNvSpPr/>
              <p:nvPr/>
            </p:nvSpPr>
            <p:spPr>
              <a:xfrm rot="21248586">
                <a:off x="267194" y="16323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9" name="Diamond 28"/>
              <p:cNvSpPr/>
              <p:nvPr/>
            </p:nvSpPr>
            <p:spPr>
              <a:xfrm rot="21248586">
                <a:off x="254317" y="206057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0" name="Diamond 29"/>
              <p:cNvSpPr/>
              <p:nvPr/>
            </p:nvSpPr>
            <p:spPr>
              <a:xfrm rot="21248586">
                <a:off x="241438" y="25242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1" name="Diamond 30"/>
              <p:cNvSpPr/>
              <p:nvPr/>
            </p:nvSpPr>
            <p:spPr>
              <a:xfrm rot="21248586">
                <a:off x="241437" y="307282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2" name="Diamond 31"/>
              <p:cNvSpPr/>
              <p:nvPr/>
            </p:nvSpPr>
            <p:spPr>
              <a:xfrm rot="21248586">
                <a:off x="228560" y="3501041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3" name="Diamond 32"/>
              <p:cNvSpPr/>
              <p:nvPr/>
            </p:nvSpPr>
            <p:spPr>
              <a:xfrm rot="21248586">
                <a:off x="215681" y="39646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71" name="Diamond 70"/>
            <p:cNvSpPr/>
            <p:nvPr/>
          </p:nvSpPr>
          <p:spPr>
            <a:xfrm rot="21248586">
              <a:off x="11574462" y="5599871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587339" y="697073"/>
              <a:ext cx="421740" cy="4677019"/>
              <a:chOff x="11587339" y="952566"/>
              <a:chExt cx="421740" cy="4677019"/>
            </a:xfrm>
          </p:grpSpPr>
          <p:sp>
            <p:nvSpPr>
              <p:cNvPr id="66" name="Diamond 65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7" name="Diamond 66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8" name="Diamond 67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9" name="Diamond 68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0" name="Diamond 69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2" name="Diamond 71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3" name="Diamond 72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4" name="Diamond 73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5" name="Diamond 74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6" name="Diamond 75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7" name="Diamond 76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8" name="Diamond 77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5" name="Frame 4"/>
            <p:cNvSpPr/>
            <p:nvPr/>
          </p:nvSpPr>
          <p:spPr>
            <a:xfrm>
              <a:off x="-95901" y="49960"/>
              <a:ext cx="12180315" cy="6819721"/>
            </a:xfrm>
            <a:prstGeom prst="frame">
              <a:avLst>
                <a:gd name="adj1" fmla="val 8379"/>
              </a:avLst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4547" y="120087"/>
              <a:ext cx="11812257" cy="589178"/>
              <a:chOff x="154547" y="120087"/>
              <a:chExt cx="11812257" cy="589178"/>
            </a:xfrm>
          </p:grpSpPr>
          <p:sp>
            <p:nvSpPr>
              <p:cNvPr id="6" name="Sun 5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1" name="Sun 10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5" name="Sun 34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94" name="Diamond 93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5" name="Diamond 94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6" name="Diamond 95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7" name="Diamond 96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8" name="Diamond 97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9" name="Diamond 98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1" name="Diamond 100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2" name="Diamond 101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3" name="Diamond 102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4" name="Diamond 103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7" name="Diamond 106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8" name="Diamond 107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193557" y="6251887"/>
              <a:ext cx="11812257" cy="589178"/>
              <a:chOff x="154547" y="120087"/>
              <a:chExt cx="11812257" cy="589178"/>
            </a:xfrm>
          </p:grpSpPr>
          <p:sp>
            <p:nvSpPr>
              <p:cNvPr id="131" name="Sun 130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32" name="Sun 131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33" name="Sun 132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35" name="Diamond 134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36" name="Diamond 135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37" name="Diamond 136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38" name="Diamond 137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39" name="Diamond 138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0" name="Diamond 139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1" name="Diamond 140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2" name="Diamond 141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3" name="Diamond 142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4" name="Diamond 143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5" name="Diamond 144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6" name="Diamond 145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 rot="16200000">
              <a:off x="-2481817" y="3178174"/>
              <a:ext cx="5627163" cy="589178"/>
              <a:chOff x="154547" y="120087"/>
              <a:chExt cx="11812257" cy="589178"/>
            </a:xfrm>
          </p:grpSpPr>
          <p:sp>
            <p:nvSpPr>
              <p:cNvPr id="109" name="Sun 108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10" name="Sun 109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14" name="Sun 113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16" name="Diamond 115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7" name="Diamond 116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8" name="Diamond 117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9" name="Diamond 118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0" name="Diamond 119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1" name="Diamond 120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2" name="Diamond 121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3" name="Diamond 122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4" name="Diamond 123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5" name="Diamond 124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7" name="Diamond 126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8" name="Diamond 127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 rot="16200000">
              <a:off x="8989435" y="3218474"/>
              <a:ext cx="5627163" cy="589178"/>
              <a:chOff x="154547" y="120087"/>
              <a:chExt cx="11812257" cy="589178"/>
            </a:xfrm>
          </p:grpSpPr>
          <p:sp>
            <p:nvSpPr>
              <p:cNvPr id="130" name="Sun 129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47" name="Sun 146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49" name="Sun 148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58" name="Diamond 157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59" name="Diamond 158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0" name="Diamond 159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1" name="Diamond 160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2" name="Diamond 161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3" name="Diamond 162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4" name="Diamond 163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5" name="Diamond 164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72" name="Diamond 171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73" name="Diamond 172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74" name="Diamond 173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75" name="Diamond 174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</p:grpSp>
      <p:sp>
        <p:nvSpPr>
          <p:cNvPr id="191" name="Rectangle 190"/>
          <p:cNvSpPr/>
          <p:nvPr/>
        </p:nvSpPr>
        <p:spPr>
          <a:xfrm>
            <a:off x="3973645" y="344038"/>
            <a:ext cx="1678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650988" y="2758399"/>
            <a:ext cx="637274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447129" y="4029163"/>
            <a:ext cx="255459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456128" y="3451189"/>
            <a:ext cx="255459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 ৪০০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671537" y="3448583"/>
            <a:ext cx="241467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 ২০০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691902" y="4008357"/>
            <a:ext cx="239430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 ১০০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650989" y="874820"/>
            <a:ext cx="637274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	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650989" y="1471187"/>
            <a:ext cx="243522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১৭৫৭-১৮৫৭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671537" y="2143746"/>
            <a:ext cx="241467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১৭৮১-১৮৫৭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444430" y="2126490"/>
            <a:ext cx="25725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 ১৮৫৭-১৯৫৭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438130" y="1506212"/>
            <a:ext cx="257259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১৭৫৭-১৯৪৭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5562493" y="1591923"/>
            <a:ext cx="263871" cy="262151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1771652" y="3509226"/>
            <a:ext cx="263871" cy="262151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4"/>
          <a:stretch/>
        </p:blipFill>
        <p:spPr>
          <a:xfrm>
            <a:off x="1220465" y="915092"/>
            <a:ext cx="3030406" cy="1804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5" name="Rectangle 104"/>
          <p:cNvSpPr/>
          <p:nvPr/>
        </p:nvSpPr>
        <p:spPr>
          <a:xfrm>
            <a:off x="3472004" y="100494"/>
            <a:ext cx="2582432" cy="81459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3600" b="1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b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09692" y="2859009"/>
            <a:ext cx="8452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ইমরাতসমূহের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96" y="915090"/>
            <a:ext cx="2900108" cy="180487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9144001" cy="5164282"/>
            <a:chOff x="0" y="0"/>
            <a:chExt cx="9144001" cy="5164282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1" y="1"/>
              <a:ext cx="498764" cy="540326"/>
            </a:xfrm>
            <a:prstGeom prst="halfFrame">
              <a:avLst>
                <a:gd name="adj1" fmla="val 13821"/>
                <a:gd name="adj2" fmla="val 1747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Half Frame 112"/>
            <p:cNvSpPr/>
            <p:nvPr/>
          </p:nvSpPr>
          <p:spPr>
            <a:xfrm flipH="1">
              <a:off x="8645237" y="1"/>
              <a:ext cx="498764" cy="540326"/>
            </a:xfrm>
            <a:prstGeom prst="halfFrame">
              <a:avLst>
                <a:gd name="adj1" fmla="val 13821"/>
                <a:gd name="adj2" fmla="val 1747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Half Frame 147"/>
            <p:cNvSpPr/>
            <p:nvPr/>
          </p:nvSpPr>
          <p:spPr>
            <a:xfrm flipH="1" flipV="1">
              <a:off x="8645237" y="4623956"/>
              <a:ext cx="498764" cy="540326"/>
            </a:xfrm>
            <a:prstGeom prst="halfFrame">
              <a:avLst>
                <a:gd name="adj1" fmla="val 13821"/>
                <a:gd name="adj2" fmla="val 1747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Half Frame 150"/>
            <p:cNvSpPr/>
            <p:nvPr/>
          </p:nvSpPr>
          <p:spPr>
            <a:xfrm flipV="1">
              <a:off x="18745" y="4585857"/>
              <a:ext cx="498764" cy="540326"/>
            </a:xfrm>
            <a:prstGeom prst="halfFrame">
              <a:avLst>
                <a:gd name="adj1" fmla="val 13821"/>
                <a:gd name="adj2" fmla="val 1747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7407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63" y="912795"/>
            <a:ext cx="17907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147833" y="3309950"/>
            <a:ext cx="48173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3956"/>
            <a:ext cx="9267290" cy="5143500"/>
            <a:chOff x="6587" y="45434"/>
            <a:chExt cx="12192000" cy="6858000"/>
          </a:xfrm>
        </p:grpSpPr>
        <p:sp>
          <p:nvSpPr>
            <p:cNvPr id="23" name="Diamond 22"/>
            <p:cNvSpPr/>
            <p:nvPr/>
          </p:nvSpPr>
          <p:spPr>
            <a:xfrm rot="21248586">
              <a:off x="180307" y="5627774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67426" y="603876"/>
              <a:ext cx="421740" cy="4677019"/>
              <a:chOff x="193184" y="1168727"/>
              <a:chExt cx="421740" cy="4677019"/>
            </a:xfrm>
          </p:grpSpPr>
          <p:sp>
            <p:nvSpPr>
              <p:cNvPr id="17" name="Diamond 16"/>
              <p:cNvSpPr/>
              <p:nvPr/>
            </p:nvSpPr>
            <p:spPr>
              <a:xfrm rot="21248586">
                <a:off x="231820" y="34837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9" name="Diamond 18"/>
              <p:cNvSpPr/>
              <p:nvPr/>
            </p:nvSpPr>
            <p:spPr>
              <a:xfrm rot="21248586">
                <a:off x="218941" y="39473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0" name="Diamond 19"/>
              <p:cNvSpPr/>
              <p:nvPr/>
            </p:nvSpPr>
            <p:spPr>
              <a:xfrm rot="21248586">
                <a:off x="206064" y="437557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1" name="Diamond 20"/>
              <p:cNvSpPr/>
              <p:nvPr/>
            </p:nvSpPr>
            <p:spPr>
              <a:xfrm rot="21248586">
                <a:off x="193185" y="48392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2" name="Diamond 21"/>
              <p:cNvSpPr/>
              <p:nvPr/>
            </p:nvSpPr>
            <p:spPr>
              <a:xfrm rot="21248586">
                <a:off x="193184" y="53878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7" name="Diamond 26"/>
              <p:cNvSpPr/>
              <p:nvPr/>
            </p:nvSpPr>
            <p:spPr>
              <a:xfrm rot="21248586">
                <a:off x="280073" y="116872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8" name="Diamond 27"/>
              <p:cNvSpPr/>
              <p:nvPr/>
            </p:nvSpPr>
            <p:spPr>
              <a:xfrm rot="21248586">
                <a:off x="267194" y="16323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9" name="Diamond 28"/>
              <p:cNvSpPr/>
              <p:nvPr/>
            </p:nvSpPr>
            <p:spPr>
              <a:xfrm rot="21248586">
                <a:off x="254317" y="206057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0" name="Diamond 29"/>
              <p:cNvSpPr/>
              <p:nvPr/>
            </p:nvSpPr>
            <p:spPr>
              <a:xfrm rot="21248586">
                <a:off x="241438" y="25242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1" name="Diamond 30"/>
              <p:cNvSpPr/>
              <p:nvPr/>
            </p:nvSpPr>
            <p:spPr>
              <a:xfrm rot="21248586">
                <a:off x="241437" y="307282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2" name="Diamond 31"/>
              <p:cNvSpPr/>
              <p:nvPr/>
            </p:nvSpPr>
            <p:spPr>
              <a:xfrm rot="21248586">
                <a:off x="228560" y="3501041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3" name="Diamond 32"/>
              <p:cNvSpPr/>
              <p:nvPr/>
            </p:nvSpPr>
            <p:spPr>
              <a:xfrm rot="21248586">
                <a:off x="215681" y="39646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71" name="Diamond 70"/>
            <p:cNvSpPr/>
            <p:nvPr/>
          </p:nvSpPr>
          <p:spPr>
            <a:xfrm rot="21248586">
              <a:off x="11574462" y="5599871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587339" y="697073"/>
              <a:ext cx="421740" cy="4677019"/>
              <a:chOff x="11587339" y="952566"/>
              <a:chExt cx="421740" cy="4677019"/>
            </a:xfrm>
          </p:grpSpPr>
          <p:sp>
            <p:nvSpPr>
              <p:cNvPr id="66" name="Diamond 65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7" name="Diamond 66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8" name="Diamond 67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9" name="Diamond 68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0" name="Diamond 69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2" name="Diamond 71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3" name="Diamond 72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4" name="Diamond 73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5" name="Diamond 74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6" name="Diamond 75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7" name="Diamond 76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8" name="Diamond 77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5" name="Frame 4"/>
            <p:cNvSpPr/>
            <p:nvPr/>
          </p:nvSpPr>
          <p:spPr>
            <a:xfrm>
              <a:off x="6587" y="45434"/>
              <a:ext cx="12192000" cy="6858000"/>
            </a:xfrm>
            <a:prstGeom prst="fram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4547" y="120087"/>
              <a:ext cx="11812257" cy="589178"/>
              <a:chOff x="154547" y="120087"/>
              <a:chExt cx="11812257" cy="589178"/>
            </a:xfrm>
          </p:grpSpPr>
          <p:sp>
            <p:nvSpPr>
              <p:cNvPr id="6" name="Sun 5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1" name="Sun 10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5" name="Sun 34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94" name="Diamond 93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5" name="Diamond 94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6" name="Diamond 95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7" name="Diamond 96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8" name="Diamond 97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9" name="Diamond 98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1" name="Diamond 100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2" name="Diamond 101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3" name="Diamond 102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4" name="Diamond 103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7" name="Diamond 106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8" name="Diamond 107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193557" y="6251887"/>
              <a:ext cx="11812257" cy="589178"/>
              <a:chOff x="154547" y="120087"/>
              <a:chExt cx="11812257" cy="589178"/>
            </a:xfrm>
          </p:grpSpPr>
          <p:sp>
            <p:nvSpPr>
              <p:cNvPr id="131" name="Sun 130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32" name="Sun 131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33" name="Sun 132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35" name="Diamond 134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36" name="Diamond 135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37" name="Diamond 136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38" name="Diamond 137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39" name="Diamond 138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0" name="Diamond 139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1" name="Diamond 140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2" name="Diamond 141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3" name="Diamond 142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4" name="Diamond 143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5" name="Diamond 144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6" name="Diamond 145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 rot="16200000">
              <a:off x="-2481817" y="3178174"/>
              <a:ext cx="5627163" cy="589178"/>
              <a:chOff x="154547" y="120087"/>
              <a:chExt cx="11812257" cy="589178"/>
            </a:xfrm>
          </p:grpSpPr>
          <p:sp>
            <p:nvSpPr>
              <p:cNvPr id="109" name="Sun 108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10" name="Sun 109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14" name="Sun 113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16" name="Diamond 115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7" name="Diamond 116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8" name="Diamond 117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9" name="Diamond 118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0" name="Diamond 119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1" name="Diamond 120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2" name="Diamond 121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3" name="Diamond 122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4" name="Diamond 123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5" name="Diamond 124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7" name="Diamond 126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8" name="Diamond 127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 rot="16200000">
              <a:off x="8989435" y="3218474"/>
              <a:ext cx="5627163" cy="589178"/>
              <a:chOff x="154547" y="120087"/>
              <a:chExt cx="11812257" cy="589178"/>
            </a:xfrm>
          </p:grpSpPr>
          <p:sp>
            <p:nvSpPr>
              <p:cNvPr id="130" name="Sun 129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47" name="Sun 146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49" name="Sun 148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58" name="Diamond 157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59" name="Diamond 158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0" name="Diamond 159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1" name="Diamond 160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2" name="Diamond 161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3" name="Diamond 162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4" name="Diamond 163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65" name="Diamond 164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72" name="Diamond 171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73" name="Diamond 172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74" name="Diamond 173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75" name="Diamond 174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4578818" y="2085614"/>
            <a:ext cx="1847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60"/>
          <a:stretch/>
        </p:blipFill>
        <p:spPr>
          <a:xfrm>
            <a:off x="-4729228" y="-47040"/>
            <a:ext cx="4697775" cy="690216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60"/>
          <a:stretch/>
        </p:blipFill>
        <p:spPr>
          <a:xfrm flipH="1">
            <a:off x="9305972" y="-134045"/>
            <a:ext cx="4660930" cy="69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0494E-6 L 0.51666 -0.005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8642E-6 L -0.50573 0.01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3259" r="41843" b="64334"/>
          <a:stretch/>
        </p:blipFill>
        <p:spPr>
          <a:xfrm>
            <a:off x="756450" y="865391"/>
            <a:ext cx="1971781" cy="184223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807142" y="397001"/>
            <a:ext cx="223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5164" y="2692454"/>
            <a:ext cx="4633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শাহজালা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01924283891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‍sjalal3336@gmail.com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56706" y="2797398"/>
            <a:ext cx="3259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পাঠ-1,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819337" y="750944"/>
            <a:ext cx="1834011" cy="189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TextBox 68"/>
          <p:cNvSpPr txBox="1"/>
          <p:nvPr/>
        </p:nvSpPr>
        <p:spPr>
          <a:xfrm>
            <a:off x="440746" y="4205815"/>
            <a:ext cx="554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।,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3691" y="1104888"/>
            <a:ext cx="82995" cy="20176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76334" y="1265887"/>
            <a:ext cx="66932" cy="18566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114050" y="1284870"/>
            <a:ext cx="45719" cy="169251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2480246" y="425362"/>
            <a:ext cx="3603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7209" y="824404"/>
            <a:ext cx="7025215" cy="3175858"/>
            <a:chOff x="718406" y="732991"/>
            <a:chExt cx="7978333" cy="280289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69" y="2095249"/>
              <a:ext cx="2244859" cy="140126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9"/>
            <a:stretch/>
          </p:blipFill>
          <p:spPr>
            <a:xfrm>
              <a:off x="4848793" y="2120295"/>
              <a:ext cx="1651253" cy="139355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176" y="732991"/>
              <a:ext cx="2372563" cy="138759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786" y="740550"/>
              <a:ext cx="3171389" cy="138461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643" y="2133976"/>
              <a:ext cx="2206405" cy="140191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7"/>
            <a:stretch/>
          </p:blipFill>
          <p:spPr>
            <a:xfrm>
              <a:off x="718406" y="2127780"/>
              <a:ext cx="1901252" cy="137992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21"/>
            <a:stretch/>
          </p:blipFill>
          <p:spPr>
            <a:xfrm>
              <a:off x="733601" y="746812"/>
              <a:ext cx="2422586" cy="1379921"/>
            </a:xfrm>
            <a:prstGeom prst="rect">
              <a:avLst/>
            </a:prstGeom>
          </p:spPr>
        </p:pic>
      </p:grpSp>
      <p:sp>
        <p:nvSpPr>
          <p:cNvPr id="59" name="Rectangle 58"/>
          <p:cNvSpPr/>
          <p:nvPr/>
        </p:nvSpPr>
        <p:spPr>
          <a:xfrm>
            <a:off x="1105510" y="4043945"/>
            <a:ext cx="2749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038072" y="4062477"/>
            <a:ext cx="2433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0470" y="1108467"/>
            <a:ext cx="6247556" cy="3513714"/>
            <a:chOff x="1130470" y="1108467"/>
            <a:chExt cx="6247556" cy="3513714"/>
          </a:xfrm>
        </p:grpSpPr>
        <p:sp>
          <p:nvSpPr>
            <p:cNvPr id="82" name="Rectangle 81"/>
            <p:cNvSpPr/>
            <p:nvPr/>
          </p:nvSpPr>
          <p:spPr>
            <a:xfrm>
              <a:off x="1313545" y="1108467"/>
              <a:ext cx="6064481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ঔপনিবেশিক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যুগের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পত্নতাত্ত্বিক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ঐতিহ্য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শহরের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পত্ননিদর্শন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30470" y="1724989"/>
              <a:ext cx="6208434" cy="2897192"/>
              <a:chOff x="718406" y="732991"/>
              <a:chExt cx="7978333" cy="2802895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7169" y="2095249"/>
                <a:ext cx="2244859" cy="140126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69"/>
              <a:stretch/>
            </p:blipFill>
            <p:spPr>
              <a:xfrm>
                <a:off x="4848793" y="2120295"/>
                <a:ext cx="1651253" cy="1393551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176" y="732991"/>
                <a:ext cx="2372563" cy="1387597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2786" y="740550"/>
                <a:ext cx="3171389" cy="1384613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0643" y="2133976"/>
                <a:ext cx="2206405" cy="140191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47"/>
              <a:stretch/>
            </p:blipFill>
            <p:spPr>
              <a:xfrm>
                <a:off x="718406" y="2127780"/>
                <a:ext cx="1901252" cy="1379921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921"/>
              <a:stretch/>
            </p:blipFill>
            <p:spPr>
              <a:xfrm>
                <a:off x="733601" y="746812"/>
                <a:ext cx="2422586" cy="1379921"/>
              </a:xfrm>
              <a:prstGeom prst="rect">
                <a:avLst/>
              </a:prstGeom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759764" y="368835"/>
            <a:ext cx="2949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3018772" y="386327"/>
            <a:ext cx="314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50481" y="1872753"/>
            <a:ext cx="61109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পত্ননিদর্শনের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8176" y="2766736"/>
            <a:ext cx="714811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96290" y="3545080"/>
            <a:ext cx="647805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ধমীয়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স্থাপত্যগুলোর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50481" y="1247428"/>
            <a:ext cx="361829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00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/>
      <p:bldP spid="63" grpId="0" build="p" animBg="1"/>
      <p:bldP spid="64" grpId="0" build="p" animBg="1"/>
      <p:bldP spid="6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322"/>
            <a:ext cx="9144000" cy="5143500"/>
            <a:chOff x="6587" y="45434"/>
            <a:chExt cx="12192000" cy="6858000"/>
          </a:xfrm>
        </p:grpSpPr>
        <p:sp>
          <p:nvSpPr>
            <p:cNvPr id="23" name="Diamond 22"/>
            <p:cNvSpPr/>
            <p:nvPr/>
          </p:nvSpPr>
          <p:spPr>
            <a:xfrm rot="21248586">
              <a:off x="180307" y="5627774"/>
              <a:ext cx="334851" cy="457927"/>
            </a:xfrm>
            <a:prstGeom prst="diamond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rgbClr val="FF0000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67426" y="603876"/>
              <a:ext cx="421740" cy="4677019"/>
              <a:chOff x="193184" y="1168727"/>
              <a:chExt cx="421740" cy="4677019"/>
            </a:xfrm>
          </p:grpSpPr>
          <p:sp>
            <p:nvSpPr>
              <p:cNvPr id="17" name="Diamond 16"/>
              <p:cNvSpPr/>
              <p:nvPr/>
            </p:nvSpPr>
            <p:spPr>
              <a:xfrm rot="21248586">
                <a:off x="231820" y="3483718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Diamond 18"/>
              <p:cNvSpPr/>
              <p:nvPr/>
            </p:nvSpPr>
            <p:spPr>
              <a:xfrm rot="21248586">
                <a:off x="218941" y="3947357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Diamond 19"/>
              <p:cNvSpPr/>
              <p:nvPr/>
            </p:nvSpPr>
            <p:spPr>
              <a:xfrm rot="21248586">
                <a:off x="206064" y="4375570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Diamond 20"/>
              <p:cNvSpPr/>
              <p:nvPr/>
            </p:nvSpPr>
            <p:spPr>
              <a:xfrm rot="21248586">
                <a:off x="193185" y="4839209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Diamond 21"/>
              <p:cNvSpPr/>
              <p:nvPr/>
            </p:nvSpPr>
            <p:spPr>
              <a:xfrm rot="21248586">
                <a:off x="193184" y="5387819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Diamond 26"/>
              <p:cNvSpPr/>
              <p:nvPr/>
            </p:nvSpPr>
            <p:spPr>
              <a:xfrm rot="21248586">
                <a:off x="280073" y="1168727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Diamond 27"/>
              <p:cNvSpPr/>
              <p:nvPr/>
            </p:nvSpPr>
            <p:spPr>
              <a:xfrm rot="21248586">
                <a:off x="267194" y="1632366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Diamond 28"/>
              <p:cNvSpPr/>
              <p:nvPr/>
            </p:nvSpPr>
            <p:spPr>
              <a:xfrm rot="21248586">
                <a:off x="254317" y="2060579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Diamond 29"/>
              <p:cNvSpPr/>
              <p:nvPr/>
            </p:nvSpPr>
            <p:spPr>
              <a:xfrm rot="21248586">
                <a:off x="241438" y="2524218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Diamond 30"/>
              <p:cNvSpPr/>
              <p:nvPr/>
            </p:nvSpPr>
            <p:spPr>
              <a:xfrm rot="21248586">
                <a:off x="241437" y="3072828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Diamond 31"/>
              <p:cNvSpPr/>
              <p:nvPr/>
            </p:nvSpPr>
            <p:spPr>
              <a:xfrm rot="21248586">
                <a:off x="228560" y="3501041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Diamond 32"/>
              <p:cNvSpPr/>
              <p:nvPr/>
            </p:nvSpPr>
            <p:spPr>
              <a:xfrm rot="21248586">
                <a:off x="215681" y="3964680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" name="Diamond 70"/>
            <p:cNvSpPr/>
            <p:nvPr/>
          </p:nvSpPr>
          <p:spPr>
            <a:xfrm rot="21248586">
              <a:off x="11574462" y="5599871"/>
              <a:ext cx="334851" cy="457927"/>
            </a:xfrm>
            <a:prstGeom prst="diamond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587339" y="697073"/>
              <a:ext cx="421740" cy="4677019"/>
              <a:chOff x="11587339" y="952566"/>
              <a:chExt cx="421740" cy="4677019"/>
            </a:xfrm>
          </p:grpSpPr>
          <p:sp>
            <p:nvSpPr>
              <p:cNvPr id="66" name="Diamond 65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Diamond 66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Diamond 67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Diamond 68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Diamond 69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Diamond 71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Diamond 72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Diamond 73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Diamond 74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Diamond 75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Diamond 76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Diamond 77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587" y="45434"/>
              <a:ext cx="12192000" cy="6858000"/>
              <a:chOff x="6587" y="45434"/>
              <a:chExt cx="12192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6587" y="45434"/>
                <a:ext cx="12192000" cy="6858000"/>
              </a:xfrm>
              <a:prstGeom prst="frame">
                <a:avLst/>
              </a:prstGeom>
              <a:ln>
                <a:solidFill>
                  <a:schemeClr val="accent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207882" y="1035165"/>
                <a:ext cx="4978112" cy="496214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18527" y="1032406"/>
                <a:ext cx="5037350" cy="496490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45246" y="1120044"/>
              <a:ext cx="839103" cy="4953643"/>
              <a:chOff x="5745246" y="2444867"/>
              <a:chExt cx="839103" cy="257032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755131" y="2444867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759660" y="3259335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745246" y="2852101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755131" y="3666569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755131" y="4073803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764039" y="4481037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53484" y="4888271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6431483" y="2444867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436012" y="3259335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6421598" y="2852101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431483" y="3666569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6431483" y="4073803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440391" y="4481037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429836" y="4888271"/>
                <a:ext cx="143958" cy="12692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816703" y="2467812"/>
                <a:ext cx="695667" cy="729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5816703" y="2873710"/>
                <a:ext cx="695667" cy="729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Rounded Rectangle 166"/>
              <p:cNvSpPr/>
              <p:nvPr/>
            </p:nvSpPr>
            <p:spPr>
              <a:xfrm>
                <a:off x="5824197" y="3279608"/>
                <a:ext cx="695667" cy="729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5816702" y="3685506"/>
                <a:ext cx="695667" cy="729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5797910" y="4091404"/>
                <a:ext cx="695667" cy="729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5831639" y="4497302"/>
                <a:ext cx="695667" cy="729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>
                <a:off x="5836997" y="4903199"/>
                <a:ext cx="695667" cy="7299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54547" y="120087"/>
              <a:ext cx="11812257" cy="589178"/>
              <a:chOff x="154547" y="120087"/>
              <a:chExt cx="11812257" cy="589178"/>
            </a:xfrm>
          </p:grpSpPr>
          <p:sp>
            <p:nvSpPr>
              <p:cNvPr id="6" name="Sun 5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Sun 10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35" name="Sun 34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94" name="Diamond 93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" name="Diamond 94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" name="Diamond 95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" name="Diamond 96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" name="Diamond 97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9" name="Diamond 98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1" name="Diamond 100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2" name="Diamond 101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3" name="Diamond 102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4" name="Diamond 103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7" name="Diamond 106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8" name="Diamond 107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193557" y="6251887"/>
              <a:ext cx="11812257" cy="589178"/>
              <a:chOff x="154547" y="120087"/>
              <a:chExt cx="11812257" cy="589178"/>
            </a:xfrm>
          </p:grpSpPr>
          <p:sp>
            <p:nvSpPr>
              <p:cNvPr id="131" name="Sun 130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2" name="Sun 131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3" name="Sun 132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35" name="Diamond 134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6" name="Diamond 135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7" name="Diamond 136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Diamond 137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9" name="Diamond 138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0" name="Diamond 139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1" name="Diamond 140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2" name="Diamond 141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3" name="Diamond 142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4" name="Diamond 143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5" name="Diamond 144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6" name="Diamond 145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 rot="16200000">
              <a:off x="-2481817" y="3178174"/>
              <a:ext cx="5627163" cy="589178"/>
              <a:chOff x="154547" y="120087"/>
              <a:chExt cx="11812257" cy="589178"/>
            </a:xfrm>
          </p:grpSpPr>
          <p:sp>
            <p:nvSpPr>
              <p:cNvPr id="109" name="Sun 108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Sun 109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Sun 113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16" name="Diamond 115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7" name="Diamond 116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8" name="Diamond 117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9" name="Diamond 118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0" name="Diamond 119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1" name="Diamond 120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2" name="Diamond 121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3" name="Diamond 122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4" name="Diamond 123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5" name="Diamond 124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Diamond 126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8" name="Diamond 127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 rot="16200000">
              <a:off x="8989435" y="3218474"/>
              <a:ext cx="5627163" cy="589178"/>
              <a:chOff x="154547" y="120087"/>
              <a:chExt cx="11812257" cy="589178"/>
            </a:xfrm>
          </p:grpSpPr>
          <p:sp>
            <p:nvSpPr>
              <p:cNvPr id="130" name="Sun 129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Sun 146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Sun 148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58" name="Diamond 157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9" name="Diamond 158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0" name="Diamond 159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1" name="Diamond 160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2" name="Diamond 161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3" name="Diamond 162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4" name="Diamond 163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5" name="Diamond 164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2" name="Diamond 171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3" name="Diamond 172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Diamond 173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5" name="Diamond 174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176" name="Rectangle 175"/>
          <p:cNvSpPr/>
          <p:nvPr/>
        </p:nvSpPr>
        <p:spPr>
          <a:xfrm>
            <a:off x="1189892" y="3719100"/>
            <a:ext cx="2641617" cy="414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5332755" y="982927"/>
            <a:ext cx="2895052" cy="4313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99" y="1110362"/>
            <a:ext cx="2298782" cy="2370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81" y="1569962"/>
            <a:ext cx="3121318" cy="234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7611" y="443972"/>
            <a:ext cx="4014369" cy="4282220"/>
          </a:xfrm>
          <a:prstGeom prst="rect">
            <a:avLst/>
          </a:prstGeom>
          <a:solidFill>
            <a:schemeClr val="accent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9852" y="448196"/>
            <a:ext cx="4075204" cy="4277995"/>
          </a:xfrm>
          <a:prstGeom prst="rect">
            <a:avLst/>
          </a:prstGeom>
          <a:solidFill>
            <a:schemeClr val="accent4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02969" y="433514"/>
            <a:ext cx="761146" cy="4287486"/>
            <a:chOff x="5745246" y="2444867"/>
            <a:chExt cx="839103" cy="2570326"/>
          </a:xfrm>
        </p:grpSpPr>
        <p:sp>
          <p:nvSpPr>
            <p:cNvPr id="26" name="Oval 25"/>
            <p:cNvSpPr/>
            <p:nvPr/>
          </p:nvSpPr>
          <p:spPr>
            <a:xfrm>
              <a:off x="5755131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759660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745246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55131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755131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764039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53484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31483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436012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421598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431483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431483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440391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429836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16703" y="246781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816703" y="2873710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5824197" y="3279608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5816702" y="3685506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810355" y="4098171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5831639" y="449730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836997" y="4903199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1586881" y="483306"/>
            <a:ext cx="1444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1"/>
          <a:stretch/>
        </p:blipFill>
        <p:spPr>
          <a:xfrm>
            <a:off x="5150079" y="1009335"/>
            <a:ext cx="3371523" cy="2182007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5849029" y="478658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কসাইটুলি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2093" y="944351"/>
            <a:ext cx="3537288" cy="2246991"/>
            <a:chOff x="-1250408" y="578801"/>
            <a:chExt cx="5056947" cy="2303363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2" t="9612" r="20854"/>
            <a:stretch/>
          </p:blipFill>
          <p:spPr>
            <a:xfrm>
              <a:off x="1676288" y="578801"/>
              <a:ext cx="2130251" cy="2303363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20"/>
            <a:stretch/>
          </p:blipFill>
          <p:spPr>
            <a:xfrm>
              <a:off x="-1250408" y="579951"/>
              <a:ext cx="2982927" cy="225407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805577" y="3368325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কসাইটুলি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76064" y="3427633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হরনাথ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0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7611" y="443972"/>
            <a:ext cx="4014369" cy="4282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9852" y="448196"/>
            <a:ext cx="4075204" cy="427799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02969" y="433514"/>
            <a:ext cx="761146" cy="4287486"/>
            <a:chOff x="5745246" y="2444867"/>
            <a:chExt cx="839103" cy="2570326"/>
          </a:xfrm>
        </p:grpSpPr>
        <p:sp>
          <p:nvSpPr>
            <p:cNvPr id="26" name="Oval 25"/>
            <p:cNvSpPr/>
            <p:nvPr/>
          </p:nvSpPr>
          <p:spPr>
            <a:xfrm>
              <a:off x="5755131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759660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745246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55131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755131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764039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53484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31483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436012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421598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431483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431483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440391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429836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16703" y="246781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816703" y="2873710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5824197" y="3279608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5816702" y="3685506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810355" y="4098171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5831639" y="449730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836997" y="4903199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541280" y="3229617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লক্ষীবাজর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82" y="715622"/>
            <a:ext cx="3426729" cy="2321516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653423" y="3131577"/>
            <a:ext cx="332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বেচারম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দেউডি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7"/>
          <a:stretch/>
        </p:blipFill>
        <p:spPr>
          <a:xfrm>
            <a:off x="613416" y="714139"/>
            <a:ext cx="3465228" cy="2322999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40557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51628" y="21099"/>
            <a:ext cx="9144000" cy="5143501"/>
          </a:xfrm>
          <a:prstGeom prst="frame">
            <a:avLst>
              <a:gd name="adj1" fmla="val 6102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7611" y="443972"/>
            <a:ext cx="4014369" cy="4282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9852" y="448196"/>
            <a:ext cx="4075204" cy="427799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02969" y="433514"/>
            <a:ext cx="761146" cy="4287486"/>
            <a:chOff x="5745246" y="2444867"/>
            <a:chExt cx="839103" cy="2570326"/>
          </a:xfrm>
        </p:grpSpPr>
        <p:sp>
          <p:nvSpPr>
            <p:cNvPr id="26" name="Oval 25"/>
            <p:cNvSpPr/>
            <p:nvPr/>
          </p:nvSpPr>
          <p:spPr>
            <a:xfrm>
              <a:off x="5755131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759660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745246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55131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755131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764039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53484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31483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436012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421598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431483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431483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440391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429836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16703" y="246781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816703" y="2873710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5824197" y="3279608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5816702" y="3685506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810355" y="4098171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5831639" y="449730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836997" y="4903199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-36560" y="23143"/>
            <a:ext cx="9148241" cy="402219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0637" y="4703614"/>
            <a:ext cx="9075614" cy="439886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1901" y="353483"/>
            <a:ext cx="221599" cy="4328647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8859650" y="334951"/>
            <a:ext cx="221599" cy="4328647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4864" y="974599"/>
            <a:ext cx="3372269" cy="2377983"/>
            <a:chOff x="707256" y="677688"/>
            <a:chExt cx="5784039" cy="43380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56" y="677688"/>
              <a:ext cx="5784039" cy="43380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25" t="64394" r="28455" b="18784"/>
            <a:stretch/>
          </p:blipFill>
          <p:spPr>
            <a:xfrm>
              <a:off x="1304250" y="3360487"/>
              <a:ext cx="1610152" cy="6812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7" name="Rectangle 76"/>
          <p:cNvSpPr/>
          <p:nvPr/>
        </p:nvSpPr>
        <p:spPr>
          <a:xfrm>
            <a:off x="5181393" y="3513634"/>
            <a:ext cx="3084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9" y="974599"/>
            <a:ext cx="3359108" cy="2377983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918168" y="3609580"/>
            <a:ext cx="2627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লক্ষীবাজার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শিয়াদের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ইমামবাড়া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657374" y="520752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ইমামবাড়া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792742" y="567407"/>
            <a:ext cx="1348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3650</TotalTime>
  <Words>302</Words>
  <Application>Microsoft Office PowerPoint</Application>
  <PresentationFormat>On-screen Show (16:9)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Tw Cen MT</vt:lpstr>
      <vt:lpstr>Tw Cen MT Condensed</vt:lpstr>
      <vt:lpstr>Wingdings 2</vt:lpstr>
      <vt:lpstr>Wingdings 3</vt:lpstr>
      <vt:lpstr>Integral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Md. Shahjalal</cp:lastModifiedBy>
  <cp:revision>598</cp:revision>
  <dcterms:created xsi:type="dcterms:W3CDTF">2019-03-24T01:47:14Z</dcterms:created>
  <dcterms:modified xsi:type="dcterms:W3CDTF">2019-12-07T10:18:12Z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2045287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