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2"/>
  </p:notesMasterIdLst>
  <p:sldIdLst>
    <p:sldId id="291" r:id="rId2"/>
    <p:sldId id="292" r:id="rId3"/>
    <p:sldId id="293" r:id="rId4"/>
    <p:sldId id="294" r:id="rId5"/>
    <p:sldId id="295" r:id="rId6"/>
    <p:sldId id="276" r:id="rId7"/>
    <p:sldId id="257" r:id="rId8"/>
    <p:sldId id="277" r:id="rId9"/>
    <p:sldId id="297" r:id="rId10"/>
    <p:sldId id="299" r:id="rId11"/>
    <p:sldId id="298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456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-132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E885C-25F7-4009-B543-CF3EB78EF2B0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7CE47-D317-4EC2-A211-681F89434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934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Ss will answer the question and teacher will declare the day’s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7CE47-D317-4EC2-A211-681F89434D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 will make some group according to</a:t>
            </a:r>
            <a:r>
              <a:rPr lang="en-US" baseline="0" dirty="0" smtClean="0"/>
              <a:t> presence of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7CE47-D317-4EC2-A211-681F89434D5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120D-5782-421E-931C-47E8C66AD15C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42120D-5782-421E-931C-47E8C66AD15C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5B2800-9916-4EC6-A11C-8B71546329F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06769"/>
            <a:ext cx="709011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  <a:latin typeface="Arial Rounded MT Bold" pitchFamily="34" charset="0"/>
              </a:rPr>
              <a:t>Md. </a:t>
            </a:r>
            <a:r>
              <a:rPr lang="en-US" sz="5400" dirty="0" err="1" smtClean="0">
                <a:solidFill>
                  <a:srgbClr val="7030A0"/>
                </a:solidFill>
                <a:latin typeface="Arial Rounded MT Bold" pitchFamily="34" charset="0"/>
              </a:rPr>
              <a:t>Manzur</a:t>
            </a:r>
            <a:r>
              <a:rPr lang="en-US" sz="5400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Arial Rounded MT Bold" pitchFamily="34" charset="0"/>
              </a:rPr>
              <a:t>Rahman</a:t>
            </a:r>
            <a:endParaRPr lang="en-US" sz="5400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 algn="ctr"/>
            <a:r>
              <a:rPr lang="en-US" sz="4000" dirty="0" smtClean="0">
                <a:latin typeface="Arial Rounded MT Bold" pitchFamily="34" charset="0"/>
              </a:rPr>
              <a:t>B.A. (Hon’s), M.A. (English)</a:t>
            </a:r>
          </a:p>
          <a:p>
            <a:pPr algn="ctr"/>
            <a:r>
              <a:rPr lang="en-US" sz="4000" dirty="0" smtClean="0">
                <a:latin typeface="Arial Rounded MT Bold" pitchFamily="34" charset="0"/>
              </a:rPr>
              <a:t>Assistant Teacher (English)</a:t>
            </a:r>
          </a:p>
          <a:p>
            <a:pPr algn="ctr"/>
            <a:r>
              <a:rPr lang="en-US" sz="4000" dirty="0" err="1" smtClean="0">
                <a:latin typeface="Arial Rounded MT Bold" pitchFamily="34" charset="0"/>
              </a:rPr>
              <a:t>Goonvari</a:t>
            </a:r>
            <a:r>
              <a:rPr lang="en-US" sz="4000" dirty="0" smtClean="0">
                <a:latin typeface="Arial Rounded MT Bold" pitchFamily="34" charset="0"/>
              </a:rPr>
              <a:t> B.L. High School,</a:t>
            </a:r>
          </a:p>
          <a:p>
            <a:pPr algn="ctr"/>
            <a:r>
              <a:rPr lang="en-US" sz="4000" dirty="0" err="1" smtClean="0">
                <a:latin typeface="Arial Rounded MT Bold" pitchFamily="34" charset="0"/>
              </a:rPr>
              <a:t>Fulchhari</a:t>
            </a:r>
            <a:r>
              <a:rPr lang="en-US" sz="4000" dirty="0" smtClean="0">
                <a:latin typeface="Arial Rounded MT Bold" pitchFamily="34" charset="0"/>
              </a:rPr>
              <a:t>, </a:t>
            </a:r>
            <a:r>
              <a:rPr lang="en-US" sz="4000" dirty="0" err="1" smtClean="0">
                <a:latin typeface="Arial Rounded MT Bold" pitchFamily="34" charset="0"/>
              </a:rPr>
              <a:t>Gaibandha</a:t>
            </a:r>
            <a:r>
              <a:rPr lang="en-US" sz="4000" dirty="0" smtClean="0">
                <a:latin typeface="Arial Rounded MT Bold" pitchFamily="34" charset="0"/>
              </a:rPr>
              <a:t>.</a:t>
            </a:r>
          </a:p>
          <a:p>
            <a:pPr algn="ctr"/>
            <a:r>
              <a:rPr lang="en-US" sz="2000" dirty="0" smtClean="0">
                <a:latin typeface="Arial Rounded MT Bold" pitchFamily="34" charset="0"/>
              </a:rPr>
              <a:t>E-mail: manzurrahman12@yahoo.com</a:t>
            </a:r>
          </a:p>
          <a:p>
            <a:pPr algn="ctr"/>
            <a:r>
              <a:rPr lang="en-US" sz="2000" dirty="0" smtClean="0">
                <a:latin typeface="Arial Rounded MT Bold" pitchFamily="34" charset="0"/>
              </a:rPr>
              <a:t>Web: www.englishaidbd.com</a:t>
            </a:r>
            <a:endParaRPr lang="en-US" sz="2000" dirty="0">
              <a:latin typeface="Arial Rounded MT Bold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5120641" y="3488791"/>
            <a:ext cx="3840480" cy="422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90117" y="2504049"/>
            <a:ext cx="51018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Class: ix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Subject: English 2</a:t>
            </a:r>
            <a:r>
              <a:rPr lang="en-US" sz="2400" baseline="30000" dirty="0" smtClean="0">
                <a:solidFill>
                  <a:schemeClr val="bg1"/>
                </a:solidFill>
                <a:latin typeface="Arial Black" pitchFamily="34" charset="0"/>
              </a:rPr>
              <a:t>nd</a:t>
            </a: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 Paper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Time : 45 minutes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Title: Parts of Speech  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         (Adjective)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Number of Students: 50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06827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032000" y="0"/>
            <a:ext cx="7300686" cy="201748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Examples of Adjective </a:t>
            </a:r>
            <a:r>
              <a:rPr lang="en-US" sz="4000" b="1" dirty="0" smtClean="0">
                <a:solidFill>
                  <a:schemeClr val="tx1"/>
                </a:solidFill>
              </a:rPr>
              <a:t>of quantity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061029"/>
            <a:ext cx="12191999" cy="47969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I have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no</a:t>
            </a:r>
            <a:r>
              <a:rPr lang="en-US" sz="4000" dirty="0" smtClean="0">
                <a:latin typeface="Arial Black" panose="020B0A04020102020204" pitchFamily="34" charset="0"/>
              </a:rPr>
              <a:t> destiny.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She has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many</a:t>
            </a:r>
            <a:r>
              <a:rPr lang="en-US" sz="4000" dirty="0" smtClean="0">
                <a:latin typeface="Arial Black" panose="020B0A04020102020204" pitchFamily="34" charset="0"/>
              </a:rPr>
              <a:t> friends.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All</a:t>
            </a:r>
            <a:r>
              <a:rPr lang="en-US" sz="4000" dirty="0" smtClean="0">
                <a:latin typeface="Arial Black" panose="020B0A04020102020204" pitchFamily="34" charset="0"/>
              </a:rPr>
              <a:t> men must die.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latin typeface="Arial Black" panose="020B0A04020102020204" pitchFamily="34" charset="0"/>
              </a:rPr>
              <a:t>It has slept in a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single</a:t>
            </a:r>
            <a:r>
              <a:rPr lang="en-US" sz="4000" dirty="0" smtClean="0">
                <a:latin typeface="Arial Black" panose="020B0A04020102020204" pitchFamily="34" charset="0"/>
              </a:rPr>
              <a:t> bed.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latin typeface="Arial Black" panose="020B0A04020102020204" pitchFamily="34" charset="0"/>
              </a:rPr>
              <a:t>They got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enough</a:t>
            </a:r>
            <a:r>
              <a:rPr lang="en-US" sz="4000" dirty="0" smtClean="0">
                <a:latin typeface="Arial Black" panose="020B0A04020102020204" pitchFamily="34" charset="0"/>
              </a:rPr>
              <a:t> time to solve the problem. 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08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902856" y="0"/>
            <a:ext cx="5994401" cy="136434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Adjective of number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35314"/>
            <a:ext cx="12192000" cy="18079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The adjectives which describe the </a:t>
            </a:r>
            <a:r>
              <a:rPr lang="en-US" sz="4000" dirty="0" smtClean="0">
                <a:latin typeface="Arial Black" panose="020B0A04020102020204" pitchFamily="34" charset="0"/>
              </a:rPr>
              <a:t>number </a:t>
            </a:r>
            <a:r>
              <a:rPr lang="en-US" sz="4000" dirty="0" smtClean="0">
                <a:latin typeface="Arial Black" panose="020B0A04020102020204" pitchFamily="34" charset="0"/>
              </a:rPr>
              <a:t>of somebody or </a:t>
            </a:r>
            <a:r>
              <a:rPr lang="en-US" sz="4000" dirty="0" smtClean="0">
                <a:latin typeface="Arial Black" panose="020B0A04020102020204" pitchFamily="34" charset="0"/>
              </a:rPr>
              <a:t>something are called adjective of number.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228975"/>
            <a:ext cx="12191999" cy="3629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I have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two</a:t>
            </a:r>
            <a:r>
              <a:rPr lang="en-US" sz="4000" dirty="0" smtClean="0">
                <a:latin typeface="Arial Black" panose="020B0A04020102020204" pitchFamily="34" charset="0"/>
              </a:rPr>
              <a:t> brothers and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three</a:t>
            </a:r>
            <a:r>
              <a:rPr lang="en-US" sz="4000" dirty="0" smtClean="0">
                <a:latin typeface="Arial Black" panose="020B0A04020102020204" pitchFamily="34" charset="0"/>
              </a:rPr>
              <a:t> sisters.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He is the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first</a:t>
            </a:r>
            <a:r>
              <a:rPr lang="en-US" sz="4000" dirty="0" smtClean="0">
                <a:latin typeface="Arial Black" panose="020B0A04020102020204" pitchFamily="34" charset="0"/>
              </a:rPr>
              <a:t> boy in the class.</a:t>
            </a:r>
          </a:p>
        </p:txBody>
      </p:sp>
    </p:spTree>
    <p:extLst>
      <p:ext uri="{BB962C8B-B14F-4D97-AF65-F5344CB8AC3E}">
        <p14:creationId xmlns:p14="http://schemas.microsoft.com/office/powerpoint/2010/main" xmlns="" val="215608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902856" y="0"/>
            <a:ext cx="5994401" cy="136434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Demonstrative Adjective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35314"/>
            <a:ext cx="12192000" cy="18079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When t</a:t>
            </a:r>
            <a:r>
              <a:rPr lang="en-US" sz="4000" dirty="0" smtClean="0">
                <a:latin typeface="Arial Black" panose="020B0A04020102020204" pitchFamily="34" charset="0"/>
              </a:rPr>
              <a:t>he demonstrative pronouns are used as adjectives, then they are called demonstrative adjectives.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228975"/>
            <a:ext cx="12191999" cy="3629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latin typeface="Arial Black" panose="020B0A04020102020204" pitchFamily="34" charset="0"/>
              </a:rPr>
              <a:t>He is responsible for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this</a:t>
            </a:r>
            <a:r>
              <a:rPr lang="en-US" sz="4000" dirty="0" smtClean="0">
                <a:latin typeface="Arial Black" panose="020B0A04020102020204" pitchFamily="34" charset="0"/>
              </a:rPr>
              <a:t> crime.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These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latin typeface="Arial Black" panose="020B0A04020102020204" pitchFamily="34" charset="0"/>
              </a:rPr>
              <a:t>ornaments are very expensive.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latin typeface="Arial Black" panose="020B0A04020102020204" pitchFamily="34" charset="0"/>
              </a:rPr>
              <a:t>Everybody loves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that</a:t>
            </a:r>
            <a:r>
              <a:rPr lang="en-US" sz="4000" dirty="0" smtClean="0">
                <a:latin typeface="Arial Black" panose="020B0A04020102020204" pitchFamily="34" charset="0"/>
              </a:rPr>
              <a:t> bird.</a:t>
            </a:r>
          </a:p>
        </p:txBody>
      </p:sp>
    </p:spTree>
    <p:extLst>
      <p:ext uri="{BB962C8B-B14F-4D97-AF65-F5344CB8AC3E}">
        <p14:creationId xmlns:p14="http://schemas.microsoft.com/office/powerpoint/2010/main" xmlns="" val="215608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902856" y="0"/>
            <a:ext cx="5994401" cy="136434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Distributive Adjective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35314"/>
            <a:ext cx="12192000" cy="18079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When t</a:t>
            </a:r>
            <a:r>
              <a:rPr lang="en-US" sz="4000" dirty="0" smtClean="0">
                <a:latin typeface="Arial Black" panose="020B0A04020102020204" pitchFamily="34" charset="0"/>
              </a:rPr>
              <a:t>he distributive pronouns are used as adjectives, then they are called distributive adjectives.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228975"/>
            <a:ext cx="12191999" cy="3629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latin typeface="Arial Black" panose="020B0A04020102020204" pitchFamily="34" charset="0"/>
              </a:rPr>
              <a:t>He is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neither</a:t>
            </a:r>
            <a:r>
              <a:rPr lang="en-US" sz="4000" dirty="0" smtClean="0">
                <a:latin typeface="Arial Black" panose="020B0A04020102020204" pitchFamily="34" charset="0"/>
              </a:rPr>
              <a:t> batsman nor bowler. 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Both</a:t>
            </a:r>
            <a:r>
              <a:rPr lang="en-US" sz="4000" dirty="0" smtClean="0">
                <a:latin typeface="Arial Black" panose="020B0A04020102020204" pitchFamily="34" charset="0"/>
              </a:rPr>
              <a:t> of them are pretty.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Each</a:t>
            </a:r>
            <a:r>
              <a:rPr lang="en-US" sz="4000" dirty="0" smtClean="0">
                <a:latin typeface="Arial Black" panose="020B0A04020102020204" pitchFamily="34" charset="0"/>
              </a:rPr>
              <a:t> of them are lazy.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latin typeface="Arial Black" panose="020B0A04020102020204" pitchFamily="34" charset="0"/>
              </a:rPr>
              <a:t>We watch TV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every</a:t>
            </a:r>
            <a:r>
              <a:rPr lang="en-US" sz="4000" dirty="0" smtClean="0">
                <a:latin typeface="Arial Black" panose="020B0A04020102020204" pitchFamily="34" charset="0"/>
              </a:rPr>
              <a:t> day.</a:t>
            </a:r>
          </a:p>
        </p:txBody>
      </p:sp>
    </p:spTree>
    <p:extLst>
      <p:ext uri="{BB962C8B-B14F-4D97-AF65-F5344CB8AC3E}">
        <p14:creationId xmlns:p14="http://schemas.microsoft.com/office/powerpoint/2010/main" xmlns="" val="215608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902856" y="0"/>
            <a:ext cx="5994401" cy="136434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Interrogative Adjective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35314"/>
            <a:ext cx="12192000" cy="18079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When t</a:t>
            </a:r>
            <a:r>
              <a:rPr lang="en-US" sz="4000" dirty="0" smtClean="0">
                <a:latin typeface="Arial Black" panose="020B0A04020102020204" pitchFamily="34" charset="0"/>
              </a:rPr>
              <a:t>he interrogative pronouns are used as adjectives, then they are called interrogative adjectives.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228975"/>
            <a:ext cx="12191999" cy="3629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Which</a:t>
            </a:r>
            <a:r>
              <a:rPr lang="en-US" sz="4000" dirty="0" smtClean="0">
                <a:latin typeface="Arial Black" panose="020B0A04020102020204" pitchFamily="34" charset="0"/>
              </a:rPr>
              <a:t> pen do you want?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What</a:t>
            </a:r>
            <a:r>
              <a:rPr lang="en-US" sz="4000" dirty="0" smtClean="0">
                <a:latin typeface="Arial Black" panose="020B0A04020102020204" pitchFamily="34" charset="0"/>
              </a:rPr>
              <a:t> kind of adjective ‘what’ is?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Whose</a:t>
            </a:r>
            <a:r>
              <a:rPr lang="en-US" sz="4000" dirty="0" smtClean="0">
                <a:latin typeface="Arial Black" panose="020B0A04020102020204" pitchFamily="34" charset="0"/>
              </a:rPr>
              <a:t> book was that?</a:t>
            </a:r>
          </a:p>
        </p:txBody>
      </p:sp>
    </p:spTree>
    <p:extLst>
      <p:ext uri="{BB962C8B-B14F-4D97-AF65-F5344CB8AC3E}">
        <p14:creationId xmlns:p14="http://schemas.microsoft.com/office/powerpoint/2010/main" xmlns="" val="215608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902856" y="0"/>
            <a:ext cx="5994401" cy="136434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Possessive Adjective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35314"/>
            <a:ext cx="12192000" cy="18079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When t</a:t>
            </a:r>
            <a:r>
              <a:rPr lang="en-US" sz="4000" dirty="0" smtClean="0">
                <a:latin typeface="Arial Black" panose="020B0A04020102020204" pitchFamily="34" charset="0"/>
              </a:rPr>
              <a:t>he possessive pronouns are used as adjectives, then they are called possessive adjectives.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228975"/>
            <a:ext cx="12191999" cy="3629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His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latin typeface="Arial Black" panose="020B0A04020102020204" pitchFamily="34" charset="0"/>
              </a:rPr>
              <a:t>pen is very nice.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My</a:t>
            </a:r>
            <a:r>
              <a:rPr lang="en-US" sz="4000" dirty="0" smtClean="0">
                <a:latin typeface="Arial Black" panose="020B0A04020102020204" pitchFamily="34" charset="0"/>
              </a:rPr>
              <a:t> name is Khan.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They have forgotten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their</a:t>
            </a:r>
            <a:r>
              <a:rPr lang="en-US" sz="4000" dirty="0" smtClean="0">
                <a:latin typeface="Arial Black" panose="020B0A04020102020204" pitchFamily="34" charset="0"/>
              </a:rPr>
              <a:t> memories.</a:t>
            </a:r>
          </a:p>
        </p:txBody>
      </p:sp>
    </p:spTree>
    <p:extLst>
      <p:ext uri="{BB962C8B-B14F-4D97-AF65-F5344CB8AC3E}">
        <p14:creationId xmlns:p14="http://schemas.microsoft.com/office/powerpoint/2010/main" xmlns="" val="215608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902856" y="0"/>
            <a:ext cx="5994401" cy="136434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Exclamatory Adjective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35314"/>
            <a:ext cx="12192000" cy="18079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When the </a:t>
            </a:r>
            <a:r>
              <a:rPr lang="en-US" sz="4000" dirty="0" smtClean="0">
                <a:latin typeface="Arial Black" pitchFamily="34" charset="0"/>
              </a:rPr>
              <a:t>words </a:t>
            </a:r>
            <a:r>
              <a:rPr lang="en-US" sz="4000" dirty="0" smtClean="0">
                <a:latin typeface="Arial Black" pitchFamily="34" charset="0"/>
              </a:rPr>
              <a:t> ‘what’ and ‘how’ are used in the exclamatory sentence, then they are </a:t>
            </a:r>
            <a:r>
              <a:rPr lang="en-US" sz="4000" dirty="0" smtClean="0">
                <a:latin typeface="Arial Black" pitchFamily="34" charset="0"/>
              </a:rPr>
              <a:t>called </a:t>
            </a:r>
            <a:r>
              <a:rPr lang="en-US" sz="4000" b="1" dirty="0" smtClean="0">
                <a:latin typeface="Arial Black" pitchFamily="34" charset="0"/>
              </a:rPr>
              <a:t>Exclamatory </a:t>
            </a:r>
            <a:r>
              <a:rPr lang="en-US" sz="4000" b="1" dirty="0" smtClean="0">
                <a:latin typeface="Arial Black" pitchFamily="34" charset="0"/>
              </a:rPr>
              <a:t>Adjectives</a:t>
            </a:r>
            <a:r>
              <a:rPr lang="en-US" sz="4000" dirty="0" smtClean="0">
                <a:latin typeface="Arial Black" pitchFamily="34" charset="0"/>
              </a:rPr>
              <a:t>.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228975"/>
            <a:ext cx="12191999" cy="3629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What 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 nice name it is!</a:t>
            </a:r>
            <a:endParaRPr lang="en-US" sz="40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What</a:t>
            </a:r>
            <a:r>
              <a:rPr lang="en-US" sz="4000" dirty="0" smtClean="0">
                <a:latin typeface="Arial Black" panose="020B0A04020102020204" pitchFamily="34" charset="0"/>
              </a:rPr>
              <a:t> an idea!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How</a:t>
            </a:r>
            <a:r>
              <a:rPr lang="en-US" sz="4000" dirty="0" smtClean="0">
                <a:latin typeface="Arial Black" panose="020B0A04020102020204" pitchFamily="34" charset="0"/>
              </a:rPr>
              <a:t> dangerous the road was!</a:t>
            </a:r>
          </a:p>
        </p:txBody>
      </p:sp>
    </p:spTree>
    <p:extLst>
      <p:ext uri="{BB962C8B-B14F-4D97-AF65-F5344CB8AC3E}">
        <p14:creationId xmlns:p14="http://schemas.microsoft.com/office/powerpoint/2010/main" xmlns="" val="215608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902856" y="0"/>
            <a:ext cx="5994401" cy="136434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Proper Adjective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35314"/>
            <a:ext cx="12192000" cy="18079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When the proper nouns are functioned as adjective are </a:t>
            </a:r>
            <a:r>
              <a:rPr lang="en-US" sz="4000" dirty="0" smtClean="0">
                <a:latin typeface="Arial Black" pitchFamily="34" charset="0"/>
              </a:rPr>
              <a:t>called </a:t>
            </a:r>
            <a:r>
              <a:rPr lang="en-US" sz="4000" b="1" dirty="0" smtClean="0">
                <a:latin typeface="Arial Black" pitchFamily="34" charset="0"/>
              </a:rPr>
              <a:t>proper </a:t>
            </a:r>
            <a:r>
              <a:rPr lang="en-US" sz="4000" b="1" dirty="0" smtClean="0">
                <a:latin typeface="Arial Black" pitchFamily="34" charset="0"/>
              </a:rPr>
              <a:t>Adjectives</a:t>
            </a:r>
            <a:r>
              <a:rPr lang="en-US" sz="4000" dirty="0" smtClean="0">
                <a:latin typeface="Arial Black" pitchFamily="34" charset="0"/>
              </a:rPr>
              <a:t>.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228975"/>
            <a:ext cx="12191999" cy="3629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We are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Bangladeshi.</a:t>
            </a:r>
            <a:endParaRPr lang="en-US" sz="40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latin typeface="Arial Black" panose="020B0A04020102020204" pitchFamily="34" charset="0"/>
              </a:rPr>
              <a:t>It is a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Shakespearean</a:t>
            </a:r>
            <a:r>
              <a:rPr lang="en-US" sz="4000" dirty="0" smtClean="0">
                <a:latin typeface="Arial Black" panose="020B0A04020102020204" pitchFamily="34" charset="0"/>
              </a:rPr>
              <a:t> drama.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latin typeface="Arial Black" panose="020B0A04020102020204" pitchFamily="34" charset="0"/>
              </a:rPr>
              <a:t>He is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English.</a:t>
            </a:r>
          </a:p>
        </p:txBody>
      </p:sp>
    </p:spTree>
    <p:extLst>
      <p:ext uri="{BB962C8B-B14F-4D97-AF65-F5344CB8AC3E}">
        <p14:creationId xmlns:p14="http://schemas.microsoft.com/office/powerpoint/2010/main" xmlns="" val="215608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682365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smtClean="0">
                <a:latin typeface="Arial Black" pitchFamily="34" charset="0"/>
              </a:rPr>
              <a:t>Write </a:t>
            </a:r>
            <a:r>
              <a:rPr lang="en-US" sz="4000" dirty="0" smtClean="0">
                <a:latin typeface="Arial Black" pitchFamily="34" charset="0"/>
              </a:rPr>
              <a:t>the different types of adjectives</a:t>
            </a:r>
            <a:r>
              <a:rPr lang="en-US" sz="4000" dirty="0" smtClean="0">
                <a:latin typeface="Arial Black" pitchFamily="34" charset="0"/>
              </a:rPr>
              <a:t>?</a:t>
            </a:r>
            <a:endParaRPr lang="en-US" sz="4000" dirty="0" smtClean="0">
              <a:latin typeface="Arial Black" pitchFamily="34" charset="0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latin typeface="Arial Black" pitchFamily="34" charset="0"/>
              </a:rPr>
              <a:t> Write </a:t>
            </a:r>
            <a:r>
              <a:rPr lang="en-US" sz="4000" dirty="0" smtClean="0">
                <a:latin typeface="Arial Black" pitchFamily="34" charset="0"/>
              </a:rPr>
              <a:t>5 </a:t>
            </a:r>
            <a:r>
              <a:rPr lang="en-US" sz="4000" dirty="0" smtClean="0">
                <a:latin typeface="Arial Black" pitchFamily="34" charset="0"/>
              </a:rPr>
              <a:t>sentence using different </a:t>
            </a:r>
            <a:r>
              <a:rPr lang="en-US" sz="4000" dirty="0" smtClean="0">
                <a:latin typeface="Arial Black" pitchFamily="34" charset="0"/>
              </a:rPr>
              <a:t>adjectives.</a:t>
            </a:r>
            <a:endParaRPr lang="en-US" sz="4000" dirty="0" smtClean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6585" y="472585"/>
            <a:ext cx="57677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Group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work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pic>
        <p:nvPicPr>
          <p:cNvPr id="5" name="Picture 4" descr="group-wor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2437" y="1619250"/>
            <a:ext cx="2633663" cy="1876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1423" y="4291965"/>
            <a:ext cx="10845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Arial Black" pitchFamily="34" charset="0"/>
              </a:rPr>
              <a:t>Write 10 sentences using different </a:t>
            </a:r>
            <a:r>
              <a:rPr lang="en-US" sz="4000" dirty="0" smtClean="0">
                <a:latin typeface="Arial Black" pitchFamily="34" charset="0"/>
              </a:rPr>
              <a:t>adjectives.</a:t>
            </a:r>
            <a:endParaRPr lang="en-US" sz="4000" dirty="0" smtClean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6585" y="472585"/>
            <a:ext cx="57677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Home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work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pic>
        <p:nvPicPr>
          <p:cNvPr id="4" name="Picture 3" descr="homewor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352" y="1699332"/>
            <a:ext cx="26289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661182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rial Rounded MT Bold" pitchFamily="34" charset="0"/>
              </a:rPr>
              <a:t>Welcome to my class.</a:t>
            </a:r>
            <a:endParaRPr lang="en-US" sz="2000" dirty="0">
              <a:latin typeface="Arial Rounded MT Bold" pitchFamily="34" charset="0"/>
            </a:endParaRPr>
          </a:p>
        </p:txBody>
      </p:sp>
      <p:pic>
        <p:nvPicPr>
          <p:cNvPr id="3" name="Picture 2" descr="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714" y="1620274"/>
            <a:ext cx="4975326" cy="45624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35706827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9828" y="3699802"/>
            <a:ext cx="10218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 Black" pitchFamily="34" charset="0"/>
              </a:rPr>
              <a:t>Good Bye</a:t>
            </a:r>
            <a:r>
              <a:rPr lang="en-US" sz="5400" dirty="0" smtClean="0">
                <a:latin typeface="Arial Black" pitchFamily="34" charset="0"/>
              </a:rPr>
              <a:t>. See you again.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0331" y="675248"/>
            <a:ext cx="103960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Thank you very much.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870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Arial Black" panose="020B0A04020102020204" pitchFamily="34" charset="0"/>
              </a:rPr>
              <a:t>Can you </a:t>
            </a:r>
            <a:r>
              <a:rPr lang="en-US" sz="6000" b="1" dirty="0" smtClean="0">
                <a:latin typeface="Arial Black" panose="020B0A04020102020204" pitchFamily="34" charset="0"/>
              </a:rPr>
              <a:t>say </a:t>
            </a:r>
            <a:r>
              <a:rPr lang="en-US" sz="6000" b="1" dirty="0" smtClean="0">
                <a:latin typeface="Arial Black" panose="020B0A04020102020204" pitchFamily="34" charset="0"/>
              </a:rPr>
              <a:t>some words which </a:t>
            </a:r>
            <a:r>
              <a:rPr lang="en-US" sz="6000" b="1" dirty="0" smtClean="0">
                <a:latin typeface="Arial Black" panose="020B0A04020102020204" pitchFamily="34" charset="0"/>
              </a:rPr>
              <a:t>are used </a:t>
            </a:r>
            <a:r>
              <a:rPr lang="en-US" sz="6000" b="1" dirty="0" smtClean="0">
                <a:latin typeface="Arial Black" panose="020B0A04020102020204" pitchFamily="34" charset="0"/>
              </a:rPr>
              <a:t>to modify </a:t>
            </a:r>
            <a:r>
              <a:rPr lang="en-US" sz="6000" b="1" dirty="0" smtClean="0">
                <a:latin typeface="Arial Black" panose="020B0A04020102020204" pitchFamily="34" charset="0"/>
              </a:rPr>
              <a:t>n</a:t>
            </a:r>
            <a:r>
              <a:rPr lang="en-US" sz="6000" b="1" dirty="0" smtClean="0">
                <a:latin typeface="Arial Black" panose="020B0A04020102020204" pitchFamily="34" charset="0"/>
              </a:rPr>
              <a:t>ouns</a:t>
            </a:r>
            <a:r>
              <a:rPr lang="en-US" sz="6000" b="1" dirty="0" smtClean="0">
                <a:latin typeface="Arial Black" panose="020B0A04020102020204" pitchFamily="34" charset="0"/>
              </a:rPr>
              <a:t>?</a:t>
            </a:r>
            <a:endParaRPr lang="en-US" sz="6000" b="1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57725"/>
            <a:ext cx="12192000" cy="22002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nice, beautiful, big, small etc.</a:t>
            </a:r>
            <a:endParaRPr lang="en-US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203890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5321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So, our today’s lesson is-</a:t>
            </a:r>
            <a:endParaRPr lang="en-US" sz="60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8376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 Black" pitchFamily="34" charset="0"/>
              </a:rPr>
              <a:t>Adjective and it’s classification</a:t>
            </a:r>
            <a:endParaRPr lang="en-US" sz="5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203890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4711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After the end of lesson, SS will be able to-</a:t>
            </a:r>
            <a:endParaRPr lang="en-US" sz="40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1829" y="2293036"/>
            <a:ext cx="1023574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understand </a:t>
            </a: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different kinds of adjectives.</a:t>
            </a:r>
          </a:p>
          <a:p>
            <a:pPr>
              <a:buFont typeface="Arial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identify different kind of adjectives.</a:t>
            </a:r>
          </a:p>
          <a:p>
            <a:pPr>
              <a:buFont typeface="Arial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identify different adjectives from any sentence.</a:t>
            </a:r>
          </a:p>
          <a:p>
            <a:pPr>
              <a:buFont typeface="Arial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write sentence using adjectives. </a:t>
            </a:r>
          </a:p>
          <a:p>
            <a:endParaRPr lang="en-US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0389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8889" y="2628897"/>
            <a:ext cx="71723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Arial Black" panose="020B0A04020102020204" pitchFamily="34" charset="0"/>
              </a:rPr>
              <a:t>Classification of Adjective</a:t>
            </a:r>
            <a:endParaRPr lang="en-US" sz="6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0389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28571" y="0"/>
            <a:ext cx="4024373" cy="8998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Adjective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-1" y="996054"/>
            <a:ext cx="3933371" cy="125729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1. Adjective of quality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81713" y="944801"/>
            <a:ext cx="3976915" cy="125729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2. Adjective of quantity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519887" y="937544"/>
            <a:ext cx="3672114" cy="125729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3. Adjective of number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-174174" y="3237608"/>
            <a:ext cx="4470401" cy="127634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4. </a:t>
            </a:r>
            <a:r>
              <a:rPr lang="en-US" sz="4000" b="1" dirty="0" smtClean="0">
                <a:solidFill>
                  <a:schemeClr val="tx1"/>
                </a:solidFill>
              </a:rPr>
              <a:t>Demonstrative </a:t>
            </a:r>
            <a:r>
              <a:rPr lang="en-US" sz="4000" b="1" dirty="0" smtClean="0">
                <a:solidFill>
                  <a:schemeClr val="tx1"/>
                </a:solidFill>
              </a:rPr>
              <a:t>Adjective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18248" y="3266637"/>
            <a:ext cx="3738781" cy="13344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5. </a:t>
            </a:r>
            <a:r>
              <a:rPr lang="en-US" sz="4000" b="1" dirty="0" smtClean="0">
                <a:solidFill>
                  <a:schemeClr val="tx1"/>
                </a:solidFill>
              </a:rPr>
              <a:t>Distributive </a:t>
            </a:r>
            <a:r>
              <a:rPr lang="en-US" sz="4000" b="1" dirty="0" smtClean="0">
                <a:solidFill>
                  <a:schemeClr val="tx1"/>
                </a:solidFill>
              </a:rPr>
              <a:t>Adjective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287658" y="3222638"/>
            <a:ext cx="3904342" cy="134937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6. </a:t>
            </a:r>
            <a:r>
              <a:rPr lang="en-US" sz="3600" b="1" dirty="0" smtClean="0">
                <a:solidFill>
                  <a:schemeClr val="tx1"/>
                </a:solidFill>
              </a:rPr>
              <a:t>Interrogative </a:t>
            </a:r>
            <a:r>
              <a:rPr lang="en-US" sz="3600" b="1" dirty="0" smtClean="0">
                <a:solidFill>
                  <a:schemeClr val="tx1"/>
                </a:solidFill>
              </a:rPr>
              <a:t>Adjective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0" y="5450568"/>
            <a:ext cx="3526971" cy="140743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7</a:t>
            </a:r>
            <a:r>
              <a:rPr lang="en-US" sz="4000" b="1" dirty="0" smtClean="0">
                <a:solidFill>
                  <a:schemeClr val="tx1"/>
                </a:solidFill>
              </a:rPr>
              <a:t>. </a:t>
            </a:r>
            <a:r>
              <a:rPr lang="en-US" sz="4000" b="1" dirty="0" smtClean="0">
                <a:solidFill>
                  <a:schemeClr val="tx1"/>
                </a:solidFill>
              </a:rPr>
              <a:t>Possessive </a:t>
            </a:r>
            <a:r>
              <a:rPr lang="en-US" sz="4000" b="1" dirty="0" smtClean="0">
                <a:solidFill>
                  <a:schemeClr val="tx1"/>
                </a:solidFill>
              </a:rPr>
              <a:t>Adjective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773713" y="5450568"/>
            <a:ext cx="4020457" cy="140743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8</a:t>
            </a:r>
            <a:r>
              <a:rPr lang="en-US" sz="4000" b="1" dirty="0" smtClean="0">
                <a:solidFill>
                  <a:schemeClr val="tx1"/>
                </a:solidFill>
              </a:rPr>
              <a:t>. Exclamatory Adjective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084457" y="5450568"/>
            <a:ext cx="4107543" cy="140743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9. Proper Adjective 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3442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351315" y="0"/>
            <a:ext cx="6807200" cy="201748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Adjective </a:t>
            </a:r>
            <a:r>
              <a:rPr lang="en-US" sz="4000" b="1" dirty="0" smtClean="0">
                <a:solidFill>
                  <a:schemeClr val="tx1"/>
                </a:solidFill>
              </a:rPr>
              <a:t>of quality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000251"/>
            <a:ext cx="12192000" cy="1142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latin typeface="Arial Black" panose="020B0A04020102020204" pitchFamily="34" charset="0"/>
              </a:rPr>
              <a:t>The adjectives which express the quality of somebody or something.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228975"/>
            <a:ext cx="12191999" cy="3629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ctr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Shakespeare is a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great</a:t>
            </a:r>
            <a:r>
              <a:rPr lang="en-US" sz="4000" dirty="0" smtClean="0">
                <a:latin typeface="Arial Black" panose="020B0A04020102020204" pitchFamily="34" charset="0"/>
              </a:rPr>
              <a:t> dramatist.</a:t>
            </a:r>
          </a:p>
          <a:p>
            <a:pPr marL="742950" indent="-742950" algn="ctr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It is a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nice</a:t>
            </a:r>
            <a:r>
              <a:rPr lang="en-US" sz="4000" dirty="0" smtClean="0">
                <a:latin typeface="Arial Black" panose="020B0A04020102020204" pitchFamily="34" charset="0"/>
              </a:rPr>
              <a:t> pen.</a:t>
            </a:r>
          </a:p>
          <a:p>
            <a:pPr marL="742950" indent="-742950" algn="ctr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I have a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good</a:t>
            </a:r>
            <a:r>
              <a:rPr lang="en-US" sz="4000" dirty="0" smtClean="0">
                <a:latin typeface="Arial Black" panose="020B0A04020102020204" pitchFamily="34" charset="0"/>
              </a:rPr>
              <a:t> idea</a:t>
            </a:r>
            <a:r>
              <a:rPr lang="en-US" sz="4000" dirty="0" smtClean="0">
                <a:latin typeface="Arial Black" panose="020B0A04020102020204" pitchFamily="34" charset="0"/>
              </a:rPr>
              <a:t>.</a:t>
            </a:r>
          </a:p>
          <a:p>
            <a:pPr marL="742950" indent="-742950" algn="ctr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latin typeface="Arial Black" panose="020B0A04020102020204" pitchFamily="34" charset="0"/>
              </a:rPr>
              <a:t>She is a </a:t>
            </a:r>
            <a:r>
              <a:rPr lang="en-US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weak</a:t>
            </a:r>
            <a:r>
              <a:rPr lang="en-US" sz="4000" dirty="0" smtClean="0">
                <a:latin typeface="Arial Black" panose="020B0A04020102020204" pitchFamily="34" charset="0"/>
              </a:rPr>
              <a:t> student.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08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902856" y="0"/>
            <a:ext cx="5994401" cy="201748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Adjective </a:t>
            </a:r>
            <a:r>
              <a:rPr lang="en-US" sz="4000" b="1" dirty="0" smtClean="0">
                <a:solidFill>
                  <a:schemeClr val="tx1"/>
                </a:solidFill>
              </a:rPr>
              <a:t>of quantity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000251"/>
            <a:ext cx="12192000" cy="1142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The adjectives which describe the quantity of somebody or something.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228975"/>
            <a:ext cx="12191999" cy="3629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r>
              <a:rPr lang="en-US" sz="3600" dirty="0" smtClean="0">
                <a:latin typeface="Arial Black" panose="020B0A04020102020204" pitchFamily="34" charset="0"/>
              </a:rPr>
              <a:t>All, some, few, little, any, enough, no, hundred, thousand, sufficient, most, whole, single, double, couple, numerous, light, heavily, great, half, much, </a:t>
            </a:r>
            <a:r>
              <a:rPr lang="en-US" sz="3600" dirty="0" smtClean="0">
                <a:latin typeface="Arial Black" panose="020B0A04020102020204" pitchFamily="34" charset="0"/>
              </a:rPr>
              <a:t>abundant, each, full, huge, several, a lot, lots of, too, many, plenty of</a:t>
            </a:r>
            <a:r>
              <a:rPr lang="en-US" sz="4000" dirty="0" smtClean="0">
                <a:latin typeface="Arial Black" panose="020B0A04020102020204" pitchFamily="34" charset="0"/>
              </a:rPr>
              <a:t>,  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08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1115</TotalTime>
  <Words>679</Words>
  <Application>Microsoft Office PowerPoint</Application>
  <PresentationFormat>Custom</PresentationFormat>
  <Paragraphs>95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GIGA-UC</dc:creator>
  <cp:lastModifiedBy>GIGA-UC</cp:lastModifiedBy>
  <cp:revision>248</cp:revision>
  <dcterms:created xsi:type="dcterms:W3CDTF">2019-07-08T08:26:53Z</dcterms:created>
  <dcterms:modified xsi:type="dcterms:W3CDTF">2019-12-07T16:30:08Z</dcterms:modified>
</cp:coreProperties>
</file>