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3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rot="5400000">
            <a:off x="-3426100" y="3424547"/>
            <a:ext cx="6859554" cy="735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44323"/>
            <a:ext cx="9137357" cy="6813678"/>
            <a:chOff x="-556065" y="703385"/>
            <a:chExt cx="9137357" cy="5609689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-548711" y="6302326"/>
              <a:ext cx="9101869" cy="1074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" y="123096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49" y="5244452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09873" y="5273373"/>
            <a:ext cx="1481728" cy="1508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1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gif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gif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28740"/>
            <a:ext cx="8847850" cy="51299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8036" y="1561393"/>
            <a:ext cx="7885964" cy="113623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cap="none" spc="50" dirty="0">
              <a:ln w="11430">
                <a:solidFill>
                  <a:srgbClr val="FFC0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71931"/>
            <a:ext cx="4435419" cy="6322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6567"/>
            <a:ext cx="4435419" cy="63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325" y="412125"/>
            <a:ext cx="753172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8" y="1453012"/>
            <a:ext cx="2234082" cy="3257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35" y="1453012"/>
            <a:ext cx="1941311" cy="3257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33" y="1453011"/>
            <a:ext cx="2359199" cy="3257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3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012544"/>
            <a:ext cx="3028950" cy="2492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 rot="1104000">
            <a:off x="3885235" y="348047"/>
            <a:ext cx="2572694" cy="2961509"/>
          </a:xfrm>
          <a:prstGeom prst="wedgeEllipseCallout">
            <a:avLst>
              <a:gd name="adj1" fmla="val -93137"/>
              <a:gd name="adj2" fmla="val 5222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ল্যাপটপটি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আস্তে আস্তে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ধীরগতির হয়ে যায়। পরে ল্যাপটপটি এতই গতিহীন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 বাবার কাছে নতুন ল্যাপটপ কিন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চায়।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13" y="3505201"/>
            <a:ext cx="1960160" cy="1785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05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4" y="5245089"/>
            <a:ext cx="7772400" cy="1244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508" y="326650"/>
            <a:ext cx="468449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আরোও একটি ঘটনা বলি।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711" y="4696110"/>
            <a:ext cx="753179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লিংকন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তার কম্পিউটারে ইনটারনেট কানেকশন নেয়।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52" y="1379710"/>
            <a:ext cx="4890122" cy="3041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49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41" y="152401"/>
            <a:ext cx="2835323" cy="26610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64314" y="152400"/>
            <a:ext cx="2681611" cy="2594212"/>
            <a:chOff x="228600" y="304800"/>
            <a:chExt cx="4267200" cy="30036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4267200" cy="300364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19" y="604851"/>
              <a:ext cx="2883762" cy="145729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14" y="775658"/>
            <a:ext cx="1943100" cy="852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1" y="2819400"/>
            <a:ext cx="3085276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64" y="3018438"/>
            <a:ext cx="2167261" cy="158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64" y="2895600"/>
            <a:ext cx="3085276" cy="289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15" y="3076712"/>
            <a:ext cx="2114550" cy="1659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35814" y="5813947"/>
            <a:ext cx="545313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সে ইন্টারনেটের বিভিন্ন সাইটে ব্যবহার করতে শুরু করে। এতে তার লেখাপড়ার উপকার হতে থাকে।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 rot="20513921">
            <a:off x="2371741" y="432023"/>
            <a:ext cx="2300633" cy="66313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বাতায়ন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 rot="20513921">
            <a:off x="5867475" y="1094026"/>
            <a:ext cx="1768992" cy="68424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 rot="20513921">
            <a:off x="2895711" y="3101955"/>
            <a:ext cx="1359058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পিপিলিকা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 rot="20513921">
            <a:off x="5885459" y="3188125"/>
            <a:ext cx="1687879" cy="60486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গুগল.কম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45" y="488000"/>
            <a:ext cx="3049385" cy="2084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35" y="296215"/>
            <a:ext cx="2861410" cy="266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76" y="2843403"/>
            <a:ext cx="2989496" cy="265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99304" y="5675986"/>
            <a:ext cx="7555866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বন্ধুদের ই-মেইল করা, গান শোনা ও ছবি দেখার কাজেও ইন্টারনেট ব্যবহার করতে থাকে।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927" y="3363317"/>
            <a:ext cx="2989496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05" y="274114"/>
            <a:ext cx="3047999" cy="2285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47" y="274114"/>
            <a:ext cx="2686050" cy="2285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05" y="3502861"/>
            <a:ext cx="2921405" cy="23668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08" y="3580316"/>
            <a:ext cx="2914650" cy="21762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61796" y="2714426"/>
            <a:ext cx="228600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কারণ ছাড়াই রিস্টার্ট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9048" y="2769865"/>
            <a:ext cx="3127001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6802" y="5943601"/>
            <a:ext cx="6294534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সব ফাইল শর্টকাট হয়ে যায়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320" y="589845"/>
            <a:ext cx="518348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b="1" dirty="0">
                <a:ea typeface="Calibri"/>
                <a:cs typeface="NikoshBAN"/>
              </a:rPr>
              <a:t>জোড়ায় কাজ </a:t>
            </a:r>
            <a:endParaRPr lang="en-US" sz="8000" b="1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25" y="3505200"/>
            <a:ext cx="8020049" cy="1200329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 তার একটি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0310" y="1145780"/>
            <a:ext cx="4896051" cy="4031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 বিশেষজ্ঞ হুওয়া 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সফটওয়্যার ভিত্তিক রক্ষণাবেক্ষণ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70" y="3565167"/>
            <a:ext cx="4295660" cy="2982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91" y="3565167"/>
            <a:ext cx="5338689" cy="31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54" y="3435371"/>
            <a:ext cx="5352302" cy="31125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54130" y="262480"/>
            <a:ext cx="5543550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79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86" y="1421605"/>
            <a:ext cx="4331028" cy="34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3530" y="5467870"/>
            <a:ext cx="7215388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ক্লিনআপ ব্যবহার না করলে কম্পিউটার বা আইসিটি যন্ন্ত্রপাতি ঠিকমত কাজ করে না।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7812" y="364521"/>
            <a:ext cx="37268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44" y="1363213"/>
            <a:ext cx="4800599" cy="3581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08" y="1551618"/>
            <a:ext cx="4452870" cy="33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554" y="228445"/>
            <a:ext cx="58534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ক্লিনআপ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6" y="1162767"/>
            <a:ext cx="7234707" cy="3950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848" y="5208496"/>
            <a:ext cx="448627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হার্ডডিস্কে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জায়গা খালি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গতি 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6" y="1162767"/>
            <a:ext cx="7234707" cy="39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sp>
        <p:nvSpPr>
          <p:cNvPr id="3" name="Content Placeholder 10"/>
          <p:cNvSpPr txBox="1">
            <a:spLocks/>
          </p:cNvSpPr>
          <p:nvPr/>
        </p:nvSpPr>
        <p:spPr>
          <a:xfrm>
            <a:off x="621405" y="811370"/>
            <a:ext cx="3675872" cy="47394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27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151" y="3476934"/>
            <a:ext cx="3429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মুকছার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পোড়াহাটি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হরিণাকুণ্ডু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ঝিনাইদহ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bn-BD" sz="1600" b="1" dirty="0">
                <a:latin typeface="NikoshBAN" pitchFamily="2" charset="0"/>
                <a:cs typeface="NikoshBAN" pitchFamily="2" charset="0"/>
              </a:rPr>
              <a:t>muqsar@gmail.com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5113577" y="811371"/>
            <a:ext cx="3287473" cy="473942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৯ম-১০ম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তারিখঃ ০৭/১২/১৯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77" y="811371"/>
            <a:ext cx="671606" cy="4739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87" y="1458127"/>
            <a:ext cx="1413049" cy="17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75" y="1775629"/>
            <a:ext cx="3474342" cy="311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5" y="1894871"/>
            <a:ext cx="3119603" cy="2854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89" y="907522"/>
            <a:ext cx="4477760" cy="3972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2767" y="517249"/>
            <a:ext cx="525120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ভাইরাস মুক্তকরণের উপায় কী?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045" y="5011319"/>
            <a:ext cx="54292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গার্ড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854" y="4227563"/>
            <a:ext cx="7364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সফটওয়্যারের ৫টি কাজ লেখ।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88" y="1619043"/>
            <a:ext cx="3164692" cy="2218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9477" y="475732"/>
            <a:ext cx="3381323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997003"/>
            <a:ext cx="7935269" cy="12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44105"/>
            <a:ext cx="22860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72" y="1371602"/>
            <a:ext cx="77466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573" y="1981200"/>
            <a:ext cx="3899984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573" y="2514600"/>
            <a:ext cx="3899984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3444" y="2514600"/>
            <a:ext cx="360377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3444" y="1981200"/>
            <a:ext cx="360377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72" y="3154322"/>
            <a:ext cx="774664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573" y="3886200"/>
            <a:ext cx="389998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573" y="4419600"/>
            <a:ext cx="389998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446" y="4419600"/>
            <a:ext cx="360376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3446" y="3886200"/>
            <a:ext cx="360376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914650" y="5181600"/>
            <a:ext cx="33147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rcRect l="-656" t="-3463" r="-1728" b="-1280"/>
          <a:stretch>
            <a:fillRect/>
          </a:stretch>
        </p:blipFill>
        <p:spPr>
          <a:xfrm>
            <a:off x="2743200" y="5105400"/>
            <a:ext cx="3543300" cy="1295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306350"/>
            <a:ext cx="2286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80" y="1199273"/>
            <a:ext cx="787221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solidFill>
                  <a:prstClr val="black"/>
                </a:solidFill>
                <a:ea typeface="Calibri"/>
                <a:cs typeface="NikoshBAN"/>
              </a:rPr>
              <a:t>কম্পিউটারের কাজের গতি বজায় রাখার জন্য ব্যবহারকারীর কী করা উচিত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981" y="1808872"/>
            <a:ext cx="3996576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সেগমেন্ট করা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981" y="2342272"/>
            <a:ext cx="3996576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রিস্টার্ট করা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3445" y="2342272"/>
            <a:ext cx="363274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ডিফ্রাগমেন্ট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3445" y="1808872"/>
            <a:ext cx="363274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980" y="2948424"/>
            <a:ext cx="78722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6301" y="4698300"/>
            <a:ext cx="3639890" cy="4633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981" y="4780672"/>
            <a:ext cx="399657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981" y="4247272"/>
            <a:ext cx="399657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445" y="4247272"/>
            <a:ext cx="3632746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914650" y="5237872"/>
            <a:ext cx="33147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0" y="5231701"/>
            <a:ext cx="3429000" cy="12253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981" y="3633208"/>
            <a:ext cx="212501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ডিফ্রাগমেন্ট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8995" y="3633208"/>
            <a:ext cx="30788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7850" y="3637673"/>
            <a:ext cx="266834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ডিস্ককে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50" y="2086377"/>
            <a:ext cx="4335401" cy="318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28032" y="651507"/>
            <a:ext cx="5115767" cy="1323439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b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19" y="3656504"/>
            <a:ext cx="759413" cy="1192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781" y="5072129"/>
            <a:ext cx="7336751" cy="1446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গতিশীল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করনীয়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তুমি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মনে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6939" y="10861251"/>
            <a:ext cx="12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9954" y="1676400"/>
            <a:ext cx="5831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" y="5568081"/>
            <a:ext cx="7866478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25888" y="3098315"/>
            <a:ext cx="4009309" cy="78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219672" y="3346997"/>
            <a:ext cx="4009309" cy="770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182485"/>
            <a:ext cx="4648200" cy="707886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3" y="1119787"/>
            <a:ext cx="1978054" cy="197805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10" y="1119787"/>
            <a:ext cx="1964531" cy="197805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83" y="1143671"/>
            <a:ext cx="1964531" cy="195417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3" y="3399510"/>
            <a:ext cx="1978054" cy="18669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70" y="3367006"/>
            <a:ext cx="2171700" cy="193190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88" y="3399511"/>
            <a:ext cx="2028825" cy="168592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28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609600"/>
            <a:ext cx="7905749" cy="1200329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8650" y="2362199"/>
            <a:ext cx="7905750" cy="3581401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546" lvl="0" indent="-85725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0999"/>
            <a:ext cx="4114800" cy="1107996"/>
          </a:xfrm>
          <a:prstGeom prst="rect">
            <a:avLst/>
          </a:prstGeom>
          <a:ln w="57150" cmpd="tri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303" y="1919678"/>
            <a:ext cx="8746497" cy="2800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IN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রক্ষণাবেক্ষণে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ব্যবহারের গুরুত্ব ব্যাখ্যা করতে পারবে।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5" y="4391887"/>
            <a:ext cx="7935269" cy="23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0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106" y="152697"/>
            <a:ext cx="2994338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87" y="929102"/>
            <a:ext cx="2216574" cy="2070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862" y="886342"/>
            <a:ext cx="2115686" cy="211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413" y="3659125"/>
            <a:ext cx="2314575" cy="2059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517" y="929102"/>
            <a:ext cx="1683544" cy="2070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305" y="3611061"/>
            <a:ext cx="1828800" cy="2059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486401"/>
            <a:ext cx="8534399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26" y="3528581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" y="1592955"/>
            <a:ext cx="2000250" cy="164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3" y="1592956"/>
            <a:ext cx="2207419" cy="1488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1" y="1592956"/>
            <a:ext cx="1971675" cy="1671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2" y="3650221"/>
            <a:ext cx="1700213" cy="1625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3574021"/>
            <a:ext cx="1857375" cy="1771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86" y="3650222"/>
            <a:ext cx="1607344" cy="1861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98012" y="297602"/>
            <a:ext cx="713730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9813" y="5650309"/>
            <a:ext cx="676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70" y="3972419"/>
            <a:ext cx="2037414" cy="170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40" y="1752601"/>
            <a:ext cx="1683527" cy="224470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898801" y="1022341"/>
            <a:ext cx="2286000" cy="2057400"/>
          </a:xfrm>
          <a:prstGeom prst="wedgeEllipseCallout">
            <a:avLst>
              <a:gd name="adj1" fmla="val -117815"/>
              <a:gd name="adj2" fmla="val 272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বাবার কাছে ল্যাপটপ কেনার আবদার করে।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051" y="1160806"/>
            <a:ext cx="343023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একটি ঘটনা বলি।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1302" y="265094"/>
            <a:ext cx="4416004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b="1" dirty="0"/>
          </a:p>
        </p:txBody>
      </p:sp>
      <p:sp>
        <p:nvSpPr>
          <p:cNvPr id="8" name="Oval Callout 7"/>
          <p:cNvSpPr/>
          <p:nvPr/>
        </p:nvSpPr>
        <p:spPr>
          <a:xfrm rot="1551637">
            <a:off x="5398069" y="3270133"/>
            <a:ext cx="2307212" cy="1885320"/>
          </a:xfrm>
          <a:prstGeom prst="wedgeEllipseCallout">
            <a:avLst>
              <a:gd name="adj1" fmla="val -64408"/>
              <a:gd name="adj2" fmla="val 8259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 তাকে 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CORE 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প্রসেসরযুক্ত একটি ল্যাপটপ কিনে দিলেন।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0" y="1264153"/>
            <a:ext cx="21717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4514850" y="562678"/>
            <a:ext cx="2286000" cy="2057400"/>
          </a:xfrm>
          <a:prstGeom prst="wedgeEllipseCallout">
            <a:avLst>
              <a:gd name="adj1" fmla="val -122027"/>
              <a:gd name="adj2" fmla="val 379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রিয়া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ল্যাপটপের গতি দেখে মুগ্ধ হয়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94" y="2972213"/>
            <a:ext cx="3180911" cy="2375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537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Muqsar Hossain</dc:creator>
  <cp:lastModifiedBy>Md. Muqsar Hossain</cp:lastModifiedBy>
  <cp:revision>12</cp:revision>
  <dcterms:created xsi:type="dcterms:W3CDTF">2006-08-16T00:00:00Z</dcterms:created>
  <dcterms:modified xsi:type="dcterms:W3CDTF">2019-12-07T13:00:26Z</dcterms:modified>
</cp:coreProperties>
</file>