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0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2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1A2B-2449-4E96-8E89-B3E13AC96A9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5CF2-1BE9-4B78-9918-C37B4627F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3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1587" y="19487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2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921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1.How old is Sagar?</a:t>
            </a:r>
          </a:p>
          <a:p>
            <a:pPr algn="ctr"/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is Sagar parents?</a:t>
            </a:r>
          </a:p>
          <a:p>
            <a:pPr algn="ctr"/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is Sagar grand parents?</a:t>
            </a:r>
          </a:p>
          <a:p>
            <a:pPr algn="ctr"/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4.Who helps Sagar?</a:t>
            </a:r>
          </a:p>
          <a:p>
            <a:pPr algn="ctr"/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5.Who make best pitas?</a:t>
            </a:r>
          </a:p>
          <a:p>
            <a:pPr algn="ctr"/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6.Who helps his mother with the garden ?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7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661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4616" y="6088559"/>
            <a:ext cx="11002781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with your next about Sagar’s family.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5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79882" y="1528997"/>
            <a:ext cx="12012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5 sentence about your family.</a:t>
            </a:r>
            <a:endParaRPr lang="en-US" sz="6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9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4773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Thankyou.Goodbye</a:t>
            </a:r>
            <a:endParaRPr lang="en-US" sz="96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4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56" y="163761"/>
            <a:ext cx="1999488" cy="2401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4170218"/>
            <a:ext cx="4488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Biplab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Chandra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Auliabad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Madhobpur,habiganj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will be able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3.2.1.To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understand questions about family and friends of students.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8.1.1 to take part in conversations on simple topics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4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961534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live with our parents , grand parents ,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brothe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sister.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1535"/>
            <a:ext cx="12192001" cy="4896465"/>
          </a:xfrm>
        </p:spPr>
      </p:pic>
    </p:spTree>
    <p:extLst>
      <p:ext uri="{BB962C8B-B14F-4D97-AF65-F5344CB8AC3E}">
        <p14:creationId xmlns:p14="http://schemas.microsoft.com/office/powerpoint/2010/main" val="399485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19935" cy="62940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todays lesson</a:t>
            </a:r>
          </a:p>
          <a:p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Sagar </a:t>
            </a:r>
          </a:p>
          <a:p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and </a:t>
            </a:r>
          </a:p>
          <a:p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his family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some students I will ask some question</a:t>
            </a: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. What’s your name?</a:t>
            </a: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How old are you?</a:t>
            </a: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. What class are you in?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What’s your father , mother etc. 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0879" y="943897"/>
            <a:ext cx="5911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Students ,open your English book at the page no 30.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520720" y="3023419"/>
            <a:ext cx="567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read the text loudly.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88519"/>
              </p:ext>
            </p:extLst>
          </p:nvPr>
        </p:nvGraphicFramePr>
        <p:xfrm>
          <a:off x="-1" y="0"/>
          <a:ext cx="566628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5828911" imgH="7543536" progId="AcroExch.Document.11">
                  <p:embed/>
                </p:oleObj>
              </mc:Choice>
              <mc:Fallback>
                <p:oleObj name="Acrobat Document" r:id="rId3" imgW="5828911" imgH="754353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566628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55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06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read the text silently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23279"/>
            <a:ext cx="12052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unknown word</a:t>
            </a:r>
            <a:endParaRPr lang="en-US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0139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Iwill help them to finding.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3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again with me and underline the word which I say.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8" y="5114925"/>
            <a:ext cx="3673097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4925"/>
            <a:ext cx="3394129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15" y="2913682"/>
            <a:ext cx="4086386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44" y="992133"/>
            <a:ext cx="3585436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1903"/>
            <a:ext cx="3378631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3" y="3022169"/>
            <a:ext cx="3604245" cy="1797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11" y="992134"/>
            <a:ext cx="405539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07" y="5199682"/>
            <a:ext cx="4024393" cy="1658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81"/>
            <a:ext cx="3332136" cy="1726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252" y="2038663"/>
            <a:ext cx="218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tomatoes</a:t>
            </a:r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7030" y="2038662"/>
            <a:ext cx="29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grandmother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9639" y="2083633"/>
            <a:ext cx="402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 and sister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22295"/>
            <a:ext cx="331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Grandfather</a:t>
            </a:r>
            <a:endParaRPr lang="en-US" sz="3200"/>
          </a:p>
        </p:txBody>
      </p:sp>
      <p:sp>
        <p:nvSpPr>
          <p:cNvPr id="16" name="TextBox 15"/>
          <p:cNvSpPr txBox="1"/>
          <p:nvPr/>
        </p:nvSpPr>
        <p:spPr>
          <a:xfrm>
            <a:off x="5216578" y="4137285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House wife</a:t>
            </a:r>
            <a:endParaRPr lang="en-US" sz="3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48341" y="4002374"/>
            <a:ext cx="204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endParaRPr lang="en-US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3928" y="6150114"/>
            <a:ext cx="1798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endParaRPr lang="en-US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1921" y="6145966"/>
            <a:ext cx="281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cucumber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38370" y="6150114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Pithas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2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208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PowerPoint Presentation</vt:lpstr>
      <vt:lpstr>Learning outcome</vt:lpstr>
      <vt:lpstr>We live with our parents , grand parents ,    brothe and sister.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2019-12-05T05:49:54Z</dcterms:created>
  <dcterms:modified xsi:type="dcterms:W3CDTF">2019-12-07T07:50:00Z</dcterms:modified>
</cp:coreProperties>
</file>