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99EBD-9164-43A0-A8A8-F5CB39E9CE58}" type="datetimeFigureOut">
              <a:rPr lang="en-US" smtClean="0"/>
              <a:t>07-Dec-19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43952-D31B-4341-81E9-29E246459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7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-76200" y="381000"/>
            <a:ext cx="495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3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0"/>
            <a:ext cx="9194800" cy="6896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4884078"/>
            <a:ext cx="5715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03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3200400" cy="1143000"/>
          </a:xfrm>
        </p:spPr>
        <p:txBody>
          <a:bodyPr>
            <a:no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7585" y="2241487"/>
            <a:ext cx="5029200" cy="458134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মোঃনোমান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বাদশা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marL="137160" indent="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137160" indent="0">
              <a:buNone/>
            </a:pP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চৌদ্দশত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কিশোরগঞ্জসদর,কিশোরগঞ্জ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137160" indent="0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ফোন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নং-০১৭৫০৪১০৮৬৩</a:t>
            </a:r>
          </a:p>
          <a:p>
            <a:pPr marL="137160" indent="0">
              <a:buNone/>
            </a:pP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Email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1900" dirty="0" smtClean="0">
                <a:latin typeface="NikoshBAN" pitchFamily="2" charset="0"/>
                <a:cs typeface="NikoshBAN" pitchFamily="2" charset="0"/>
              </a:rPr>
              <a:t>nomanbadshah</a:t>
            </a:r>
            <a:r>
              <a:rPr lang="en-US" sz="1900" dirty="0" smtClean="0"/>
              <a:t>786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@gmail.com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2133600"/>
            <a:ext cx="3657600" cy="412420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শ্রেনিঃনবম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বিষয়ঃবা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ই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বিশ্বসভ্যতা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অধ্যায়ঃনবম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সময়ঃ৫০মি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993" y="0"/>
            <a:ext cx="2057400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6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703332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বলত</a:t>
            </a:r>
            <a:r>
              <a:rPr lang="en-US" sz="36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36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182" y="1814287"/>
            <a:ext cx="2943636" cy="322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6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514600"/>
            <a:ext cx="7467600" cy="101566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নওয়াব আবদুল লতিফ 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90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40976"/>
            <a:ext cx="44743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1219200" y="2145146"/>
            <a:ext cx="75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*  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নওয়াব আবদুল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লতিফ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ের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কাহিনী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Arial" charset="0"/>
              <a:buChar char="•"/>
            </a:pPr>
            <a:r>
              <a:rPr lang="as-IN" sz="3600" dirty="0">
                <a:latin typeface="NikoshBAN" pitchFamily="2" charset="0"/>
                <a:cs typeface="NikoshBAN" pitchFamily="2" charset="0"/>
              </a:rPr>
              <a:t>নওয়াব আবদুল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লতিফ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সংস্কার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কর্মকান্ড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10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338436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নওয়াব আবদুল লতিফ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1828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ফরিদপুর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জেলায়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জন্মগ্র্র্রহন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	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80396"/>
            <a:ext cx="8686800" cy="495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99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3416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রাজশাহী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" y="223036"/>
            <a:ext cx="674370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4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304800"/>
            <a:ext cx="7772400" cy="147002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ts val="400"/>
              </a:spcBef>
              <a:buNone/>
              <a:defRPr sz="1800" b="1" kern="1200" cap="all" spc="0" baseline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z="8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3105835"/>
            <a:ext cx="883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5400" dirty="0">
                <a:latin typeface="NikoshBAN" pitchFamily="2" charset="0"/>
                <a:cs typeface="NikoshBAN" pitchFamily="2" charset="0"/>
              </a:rPr>
              <a:t>নওয়াব আবদুল 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লতিফ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8823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905000"/>
            <a:ext cx="8241366" cy="16764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as-IN" sz="3600" dirty="0">
                <a:latin typeface="NikoshBAN" pitchFamily="2" charset="0"/>
                <a:cs typeface="NikoshBAN" pitchFamily="2" charset="0"/>
              </a:rPr>
              <a:t>নওয়াব আবদুল লতিফ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ক) 1828            খ )  1876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গ) 1770               ঘ) 17747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767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মুল্যায়ণ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460090" y="2522846"/>
            <a:ext cx="509155" cy="495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93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125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মুল্যায়ণ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DD</dc:creator>
  <cp:lastModifiedBy>DD</cp:lastModifiedBy>
  <cp:revision>4</cp:revision>
  <dcterms:created xsi:type="dcterms:W3CDTF">2006-08-16T00:00:00Z</dcterms:created>
  <dcterms:modified xsi:type="dcterms:W3CDTF">2019-12-07T08:43:24Z</dcterms:modified>
</cp:coreProperties>
</file>