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280" r:id="rId3"/>
    <p:sldId id="281" r:id="rId4"/>
    <p:sldId id="265" r:id="rId5"/>
    <p:sldId id="267" r:id="rId6"/>
    <p:sldId id="268" r:id="rId7"/>
    <p:sldId id="284" r:id="rId8"/>
    <p:sldId id="271" r:id="rId9"/>
    <p:sldId id="273" r:id="rId10"/>
    <p:sldId id="286" r:id="rId11"/>
    <p:sldId id="285" r:id="rId12"/>
    <p:sldId id="274" r:id="rId13"/>
    <p:sldId id="259" r:id="rId14"/>
    <p:sldId id="260" r:id="rId15"/>
    <p:sldId id="287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0" y="5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AB03-D27D-4B3C-B027-DC58B6973AAF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53779-CEC2-42B3-8A79-18BE66757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4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11A8-132A-4099-815E-09B8D20E8A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58E22-BA1C-49AF-896B-65205038D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5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9" y="6400801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1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5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9" y="6400801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9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9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5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6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9" y="6400801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9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5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6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8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3"/>
            <a:ext cx="4937760" cy="73628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3"/>
            <a:ext cx="4937760" cy="73628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9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9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9" y="6400801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9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1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1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2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7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5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491507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4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1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8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5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4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42CEBA-2DBA-469F-97F1-E87BA987AEA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53C641-6F6E-47D7-A522-7B24F1F92C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1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4"/><Relationship Id="rId1" Type="http://schemas.openxmlformats.org/officeDocument/2006/relationships/video" Target="NULL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0.png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11" Type="http://schemas.openxmlformats.org/officeDocument/2006/relationships/image" Target="../media/image250.png"/><Relationship Id="rId5" Type="http://schemas.openxmlformats.org/officeDocument/2006/relationships/image" Target="../media/image28.png"/><Relationship Id="rId10" Type="http://schemas.openxmlformats.org/officeDocument/2006/relationships/image" Target="../media/image27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7" Type="http://schemas.openxmlformats.org/officeDocument/2006/relationships/image" Target="../media/image80.png"/><Relationship Id="rId12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0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lc-record-2016-04-25-01h23m07s-Time Lapse Rose Blooming - YouTube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5593" t="2187" r="17417" b="14063"/>
          <a:stretch/>
        </p:blipFill>
        <p:spPr>
          <a:xfrm>
            <a:off x="1939424" y="326390"/>
            <a:ext cx="8473499" cy="568800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022" y="2558205"/>
            <a:ext cx="590848" cy="289556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pPr algn="ctr"/>
            <a:r>
              <a:rPr lang="en-US" sz="132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ru-RU" sz="1320" dirty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96003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59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16231E-6 L 0.04358 0.120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6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6473" y="1413164"/>
            <a:ext cx="3600000" cy="360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86007" y="3186552"/>
            <a:ext cx="72000" cy="720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707342" y="3078965"/>
            <a:ext cx="790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20290" y="1523995"/>
            <a:ext cx="108000" cy="108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073239" y="3186555"/>
            <a:ext cx="108000" cy="108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181243" y="2760886"/>
            <a:ext cx="73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-3600000">
            <a:off x="2920179" y="784364"/>
            <a:ext cx="76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764243">
            <a:off x="4074303" y="1017714"/>
            <a:ext cx="230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বৃত্তাংশ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  <p:sp>
        <p:nvSpPr>
          <p:cNvPr id="6" name="TextBox 5"/>
          <p:cNvSpPr txBox="1"/>
          <p:nvPr/>
        </p:nvSpPr>
        <p:spPr>
          <a:xfrm>
            <a:off x="5716446" y="1581562"/>
            <a:ext cx="64743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বৃত্তাংশঃ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ঐ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কতৃক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rc 22"/>
          <p:cNvSpPr/>
          <p:nvPr/>
        </p:nvSpPr>
        <p:spPr>
          <a:xfrm rot="1500000">
            <a:off x="532966" y="1417667"/>
            <a:ext cx="3600000" cy="3600000"/>
          </a:xfrm>
          <a:prstGeom prst="arc">
            <a:avLst>
              <a:gd name="adj1" fmla="val 16200000"/>
              <a:gd name="adj2" fmla="val 20223189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>
            <a:stCxn id="25" idx="1"/>
            <a:endCxn id="26" idx="1"/>
          </p:cNvCxnSpPr>
          <p:nvPr/>
        </p:nvCxnSpPr>
        <p:spPr>
          <a:xfrm>
            <a:off x="3036106" y="1539811"/>
            <a:ext cx="1052949" cy="166256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9" idx="1"/>
          </p:cNvCxnSpPr>
          <p:nvPr/>
        </p:nvCxnSpPr>
        <p:spPr>
          <a:xfrm flipV="1">
            <a:off x="3743073" y="2066722"/>
            <a:ext cx="491887" cy="289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6446" y="3894719"/>
            <a:ext cx="64743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u="sng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4400" u="sng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76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6473" y="1413164"/>
            <a:ext cx="3600000" cy="360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86007" y="3186552"/>
            <a:ext cx="72000" cy="720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333608" y="3224806"/>
            <a:ext cx="1800000" cy="160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05898" y="1593272"/>
            <a:ext cx="769810" cy="165599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500000">
            <a:off x="532966" y="1417667"/>
            <a:ext cx="3600000" cy="3600000"/>
          </a:xfrm>
          <a:prstGeom prst="arc">
            <a:avLst>
              <a:gd name="adj1" fmla="val 16200000"/>
              <a:gd name="adj2" fmla="val 20223189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707342" y="3078965"/>
            <a:ext cx="790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20290" y="1523995"/>
            <a:ext cx="108000" cy="108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073239" y="3186555"/>
            <a:ext cx="108000" cy="108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181243" y="2760886"/>
            <a:ext cx="73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-3600000">
            <a:off x="2893110" y="744801"/>
            <a:ext cx="76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rc 30"/>
          <p:cNvSpPr/>
          <p:nvPr/>
        </p:nvSpPr>
        <p:spPr>
          <a:xfrm rot="512136">
            <a:off x="1845985" y="2303464"/>
            <a:ext cx="1565563" cy="1652524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19427539">
                <a:off x="2534574" y="2423632"/>
                <a:ext cx="7779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27539">
                <a:off x="2534574" y="2423630"/>
                <a:ext cx="777940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322623" y="-13646"/>
            <a:ext cx="0" cy="6346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59108" y="314740"/>
            <a:ext cx="6732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দন্ডায়মান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কেন্দ্রঃস্থ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1113" y="3592046"/>
            <a:ext cx="518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mbria Math"/>
                <a:ea typeface="Cambria Math"/>
                <a:cs typeface="Times New Roman" pitchFamily="18" charset="0"/>
              </a:rPr>
              <a:t>∴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55903" y="2635421"/>
            <a:ext cx="1188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10753" y="1864012"/>
            <a:ext cx="45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69557" y="2542797"/>
                <a:ext cx="12831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557" y="2542797"/>
                <a:ext cx="1283124" cy="830997"/>
              </a:xfrm>
              <a:prstGeom prst="rect">
                <a:avLst/>
              </a:prstGeom>
              <a:blipFill>
                <a:blip r:embed="rId5"/>
                <a:stretch>
                  <a:fillRect l="-21905" t="-16176" r="-3810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70560" y="2216554"/>
            <a:ext cx="51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871667" y="2652383"/>
            <a:ext cx="18732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386674" y="1872040"/>
                <a:ext cx="641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smtClean="0">
                          <a:latin typeface="Cambria Math"/>
                          <a:ea typeface="Cambria Math"/>
                        </a:rPr>
                        <m:t>θ</m:t>
                      </m:r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674" y="1872040"/>
                <a:ext cx="64144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111644" y="2575706"/>
                <a:ext cx="1544271" cy="83099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360</a:t>
                </a:r>
                <a:r>
                  <a:rPr lang="en-US" sz="4800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644" y="2575706"/>
                <a:ext cx="1544271" cy="830997"/>
              </a:xfrm>
              <a:prstGeom prst="rect">
                <a:avLst/>
              </a:prstGeom>
              <a:blipFill>
                <a:blip r:embed="rId7"/>
                <a:stretch>
                  <a:fillRect l="-18182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554641" y="2196434"/>
            <a:ext cx="145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8292" y="3562482"/>
            <a:ext cx="45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128203" y="3264207"/>
                <a:ext cx="12569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203" y="3264207"/>
                <a:ext cx="1256951" cy="830997"/>
              </a:xfrm>
              <a:prstGeom prst="rect">
                <a:avLst/>
              </a:prstGeom>
              <a:blipFill>
                <a:blip r:embed="rId8"/>
                <a:stretch>
                  <a:fillRect l="-21739" t="-16058" r="-5797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57424" y="3268717"/>
                <a:ext cx="641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smtClean="0">
                          <a:latin typeface="Cambria Math"/>
                          <a:ea typeface="Cambria Math"/>
                        </a:rPr>
                        <m:t>θ</m:t>
                      </m:r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24" y="3268717"/>
                <a:ext cx="64144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13075" y="3974909"/>
                <a:ext cx="15396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360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075" y="3974909"/>
                <a:ext cx="1539671" cy="830997"/>
              </a:xfrm>
              <a:prstGeom prst="rect">
                <a:avLst/>
              </a:prstGeom>
              <a:blipFill>
                <a:blip r:embed="rId10"/>
                <a:stretch>
                  <a:fillRect l="-1778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7235409" y="4049957"/>
            <a:ext cx="1920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91031" y="3617885"/>
            <a:ext cx="58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01807" y="3256978"/>
                <a:ext cx="5486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807" y="3256976"/>
                <a:ext cx="548640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9212236" y="3615329"/>
            <a:ext cx="70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962868" y="3252732"/>
                <a:ext cx="12161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θ</m:t>
                    </m:r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68" y="3252732"/>
                <a:ext cx="1216165" cy="830997"/>
              </a:xfrm>
              <a:prstGeom prst="rect">
                <a:avLst/>
              </a:prstGeom>
              <a:blipFill>
                <a:blip r:embed="rId12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V="1">
            <a:off x="9840036" y="4030827"/>
            <a:ext cx="136477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853308" y="3952114"/>
                <a:ext cx="16733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308" y="3952114"/>
                <a:ext cx="1673356" cy="830997"/>
              </a:xfrm>
              <a:prstGeom prst="rect">
                <a:avLst/>
              </a:prstGeom>
              <a:blipFill>
                <a:blip r:embed="rId13"/>
                <a:stretch>
                  <a:fillRect l="-16364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5508225" y="5091148"/>
            <a:ext cx="396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 =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482208" y="4714697"/>
                <a:ext cx="11737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en-US" sz="4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θ</m:t>
                    </m:r>
                  </m:oMath>
                </a14:m>
                <a:endParaRPr lang="en-US" sz="4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208" y="4714697"/>
                <a:ext cx="1173707" cy="830997"/>
              </a:xfrm>
              <a:prstGeom prst="rect">
                <a:avLst/>
              </a:prstGeom>
              <a:blipFill>
                <a:blip r:embed="rId14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9359376" y="5506240"/>
            <a:ext cx="1364779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35975" y="5425964"/>
                <a:ext cx="14661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975" y="5425964"/>
                <a:ext cx="1466171" cy="830997"/>
              </a:xfrm>
              <a:prstGeom prst="rect">
                <a:avLst/>
              </a:prstGeom>
              <a:blipFill>
                <a:blip r:embed="rId15"/>
                <a:stretch>
                  <a:fillRect l="-186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0815404" y="5114885"/>
            <a:ext cx="134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978198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" grpId="0"/>
      <p:bldP spid="5" grpId="0"/>
      <p:bldP spid="10" grpId="0"/>
      <p:bldP spid="12" grpId="0"/>
      <p:bldP spid="13" grpId="0"/>
      <p:bldP spid="17" grpId="0"/>
      <p:bldP spid="19" grpId="0"/>
      <p:bldP spid="20" grpId="0"/>
      <p:bldP spid="30" grpId="0"/>
      <p:bldP spid="32" grpId="0"/>
      <p:bldP spid="34" grpId="0"/>
      <p:bldP spid="35" grpId="0"/>
      <p:bldP spid="21" grpId="0"/>
      <p:bldP spid="22" grpId="0"/>
      <p:bldP spid="37" grpId="0"/>
      <p:bldP spid="40" grpId="0"/>
      <p:bldP spid="43" grpId="0"/>
      <p:bldP spid="44" grpId="0"/>
      <p:bldP spid="45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roup 897"/>
          <p:cNvGrpSpPr/>
          <p:nvPr/>
        </p:nvGrpSpPr>
        <p:grpSpPr>
          <a:xfrm>
            <a:off x="136893" y="102869"/>
            <a:ext cx="11941790" cy="7177882"/>
            <a:chOff x="136893" y="212052"/>
            <a:chExt cx="11941790" cy="7177882"/>
          </a:xfrm>
        </p:grpSpPr>
        <p:grpSp>
          <p:nvGrpSpPr>
            <p:cNvPr id="896" name="Group 895"/>
            <p:cNvGrpSpPr/>
            <p:nvPr/>
          </p:nvGrpSpPr>
          <p:grpSpPr>
            <a:xfrm>
              <a:off x="136893" y="212052"/>
              <a:ext cx="11941790" cy="7177882"/>
              <a:chOff x="136893" y="212052"/>
              <a:chExt cx="11941790" cy="7177882"/>
            </a:xfrm>
          </p:grpSpPr>
          <p:grpSp>
            <p:nvGrpSpPr>
              <p:cNvPr id="883" name="Group 882"/>
              <p:cNvGrpSpPr/>
              <p:nvPr/>
            </p:nvGrpSpPr>
            <p:grpSpPr>
              <a:xfrm>
                <a:off x="136893" y="212052"/>
                <a:ext cx="11941790" cy="7177882"/>
                <a:chOff x="122825" y="163773"/>
                <a:chExt cx="11941790" cy="7177882"/>
              </a:xfrm>
            </p:grpSpPr>
            <p:pic>
              <p:nvPicPr>
                <p:cNvPr id="878" name="Picture 87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004"/>
                <a:stretch/>
              </p:blipFill>
              <p:spPr>
                <a:xfrm>
                  <a:off x="122825" y="163773"/>
                  <a:ext cx="11941790" cy="5629191"/>
                </a:xfrm>
                <a:prstGeom prst="rect">
                  <a:avLst/>
                </a:prstGeom>
                <a:ln>
                  <a:solidFill>
                    <a:schemeClr val="accent5"/>
                  </a:solidFill>
                </a:ln>
              </p:spPr>
            </p:pic>
            <p:sp>
              <p:nvSpPr>
                <p:cNvPr id="879" name="Oval 878"/>
                <p:cNvSpPr/>
                <p:nvPr/>
              </p:nvSpPr>
              <p:spPr>
                <a:xfrm rot="21540000">
                  <a:off x="1426589" y="266117"/>
                  <a:ext cx="6949440" cy="707553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57150">
                  <a:solidFill>
                    <a:srgbClr val="002060"/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4" name="Group 893"/>
              <p:cNvGrpSpPr/>
              <p:nvPr/>
            </p:nvGrpSpPr>
            <p:grpSpPr>
              <a:xfrm>
                <a:off x="2750943" y="3558404"/>
                <a:ext cx="4166135" cy="1342192"/>
                <a:chOff x="3269567" y="3722180"/>
                <a:chExt cx="4166135" cy="1342192"/>
              </a:xfrm>
            </p:grpSpPr>
            <p:sp>
              <p:nvSpPr>
                <p:cNvPr id="891" name="Isosceles Triangle 890"/>
                <p:cNvSpPr/>
                <p:nvPr/>
              </p:nvSpPr>
              <p:spPr>
                <a:xfrm>
                  <a:off x="3269567" y="3722180"/>
                  <a:ext cx="4166135" cy="1138634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Freeform 892"/>
                <p:cNvSpPr/>
                <p:nvPr/>
              </p:nvSpPr>
              <p:spPr>
                <a:xfrm>
                  <a:off x="3325982" y="4681290"/>
                  <a:ext cx="4023360" cy="383082"/>
                </a:xfrm>
                <a:custGeom>
                  <a:avLst/>
                  <a:gdLst>
                    <a:gd name="connsiteX0" fmla="*/ 8063 w 4190108"/>
                    <a:gd name="connsiteY0" fmla="*/ 256472 h 495623"/>
                    <a:gd name="connsiteX1" fmla="*/ 78401 w 4190108"/>
                    <a:gd name="connsiteY1" fmla="*/ 270540 h 495623"/>
                    <a:gd name="connsiteX2" fmla="*/ 120604 w 4190108"/>
                    <a:gd name="connsiteY2" fmla="*/ 284608 h 495623"/>
                    <a:gd name="connsiteX3" fmla="*/ 205011 w 4190108"/>
                    <a:gd name="connsiteY3" fmla="*/ 298675 h 495623"/>
                    <a:gd name="connsiteX4" fmla="*/ 247214 w 4190108"/>
                    <a:gd name="connsiteY4" fmla="*/ 312743 h 495623"/>
                    <a:gd name="connsiteX5" fmla="*/ 416026 w 4190108"/>
                    <a:gd name="connsiteY5" fmla="*/ 340878 h 495623"/>
                    <a:gd name="connsiteX6" fmla="*/ 444161 w 4190108"/>
                    <a:gd name="connsiteY6" fmla="*/ 369014 h 495623"/>
                    <a:gd name="connsiteX7" fmla="*/ 486364 w 4190108"/>
                    <a:gd name="connsiteY7" fmla="*/ 383081 h 495623"/>
                    <a:gd name="connsiteX8" fmla="*/ 711448 w 4190108"/>
                    <a:gd name="connsiteY8" fmla="*/ 397149 h 495623"/>
                    <a:gd name="connsiteX9" fmla="*/ 795854 w 4190108"/>
                    <a:gd name="connsiteY9" fmla="*/ 411217 h 495623"/>
                    <a:gd name="connsiteX10" fmla="*/ 908395 w 4190108"/>
                    <a:gd name="connsiteY10" fmla="*/ 425285 h 495623"/>
                    <a:gd name="connsiteX11" fmla="*/ 1035004 w 4190108"/>
                    <a:gd name="connsiteY11" fmla="*/ 453420 h 495623"/>
                    <a:gd name="connsiteX12" fmla="*/ 1386697 w 4190108"/>
                    <a:gd name="connsiteY12" fmla="*/ 467488 h 495623"/>
                    <a:gd name="connsiteX13" fmla="*/ 1428900 w 4190108"/>
                    <a:gd name="connsiteY13" fmla="*/ 481555 h 495623"/>
                    <a:gd name="connsiteX14" fmla="*/ 1499238 w 4190108"/>
                    <a:gd name="connsiteY14" fmla="*/ 495623 h 495623"/>
                    <a:gd name="connsiteX15" fmla="*/ 2666857 w 4190108"/>
                    <a:gd name="connsiteY15" fmla="*/ 481555 h 495623"/>
                    <a:gd name="connsiteX16" fmla="*/ 3440580 w 4190108"/>
                    <a:gd name="connsiteY16" fmla="*/ 439352 h 495623"/>
                    <a:gd name="connsiteX17" fmla="*/ 3553121 w 4190108"/>
                    <a:gd name="connsiteY17" fmla="*/ 411217 h 495623"/>
                    <a:gd name="connsiteX18" fmla="*/ 3595324 w 4190108"/>
                    <a:gd name="connsiteY18" fmla="*/ 397149 h 495623"/>
                    <a:gd name="connsiteX19" fmla="*/ 3764137 w 4190108"/>
                    <a:gd name="connsiteY19" fmla="*/ 369014 h 495623"/>
                    <a:gd name="connsiteX20" fmla="*/ 3806340 w 4190108"/>
                    <a:gd name="connsiteY20" fmla="*/ 354946 h 495623"/>
                    <a:gd name="connsiteX21" fmla="*/ 3932949 w 4190108"/>
                    <a:gd name="connsiteY21" fmla="*/ 326811 h 495623"/>
                    <a:gd name="connsiteX22" fmla="*/ 3989220 w 4190108"/>
                    <a:gd name="connsiteY22" fmla="*/ 312743 h 495623"/>
                    <a:gd name="connsiteX23" fmla="*/ 4101761 w 4190108"/>
                    <a:gd name="connsiteY23" fmla="*/ 298675 h 495623"/>
                    <a:gd name="connsiteX24" fmla="*/ 4172100 w 4190108"/>
                    <a:gd name="connsiteY24" fmla="*/ 228337 h 495623"/>
                    <a:gd name="connsiteX25" fmla="*/ 4129897 w 4190108"/>
                    <a:gd name="connsiteY25" fmla="*/ 214269 h 495623"/>
                    <a:gd name="connsiteX26" fmla="*/ 3947017 w 4190108"/>
                    <a:gd name="connsiteY26" fmla="*/ 200201 h 495623"/>
                    <a:gd name="connsiteX27" fmla="*/ 3848543 w 4190108"/>
                    <a:gd name="connsiteY27" fmla="*/ 186134 h 495623"/>
                    <a:gd name="connsiteX28" fmla="*/ 3539054 w 4190108"/>
                    <a:gd name="connsiteY28" fmla="*/ 157998 h 495623"/>
                    <a:gd name="connsiteX29" fmla="*/ 3496851 w 4190108"/>
                    <a:gd name="connsiteY29" fmla="*/ 143931 h 495623"/>
                    <a:gd name="connsiteX30" fmla="*/ 3384309 w 4190108"/>
                    <a:gd name="connsiteY30" fmla="*/ 129863 h 495623"/>
                    <a:gd name="connsiteX31" fmla="*/ 655177 w 4190108"/>
                    <a:gd name="connsiteY31" fmla="*/ 129863 h 495623"/>
                    <a:gd name="connsiteX32" fmla="*/ 472297 w 4190108"/>
                    <a:gd name="connsiteY32" fmla="*/ 143931 h 495623"/>
                    <a:gd name="connsiteX33" fmla="*/ 345688 w 4190108"/>
                    <a:gd name="connsiteY33" fmla="*/ 172066 h 495623"/>
                    <a:gd name="connsiteX34" fmla="*/ 303484 w 4190108"/>
                    <a:gd name="connsiteY34" fmla="*/ 186134 h 495623"/>
                    <a:gd name="connsiteX35" fmla="*/ 162808 w 4190108"/>
                    <a:gd name="connsiteY35" fmla="*/ 200201 h 495623"/>
                    <a:gd name="connsiteX36" fmla="*/ 8063 w 4190108"/>
                    <a:gd name="connsiteY36" fmla="*/ 242405 h 495623"/>
                    <a:gd name="connsiteX37" fmla="*/ 8063 w 4190108"/>
                    <a:gd name="connsiteY37" fmla="*/ 256472 h 49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190108" h="495623">
                      <a:moveTo>
                        <a:pt x="8063" y="256472"/>
                      </a:moveTo>
                      <a:cubicBezTo>
                        <a:pt x="19786" y="261161"/>
                        <a:pt x="55205" y="264741"/>
                        <a:pt x="78401" y="270540"/>
                      </a:cubicBezTo>
                      <a:cubicBezTo>
                        <a:pt x="92787" y="274137"/>
                        <a:pt x="106128" y="281391"/>
                        <a:pt x="120604" y="284608"/>
                      </a:cubicBezTo>
                      <a:cubicBezTo>
                        <a:pt x="148449" y="290796"/>
                        <a:pt x="176875" y="293986"/>
                        <a:pt x="205011" y="298675"/>
                      </a:cubicBezTo>
                      <a:cubicBezTo>
                        <a:pt x="219079" y="303364"/>
                        <a:pt x="232587" y="310305"/>
                        <a:pt x="247214" y="312743"/>
                      </a:cubicBezTo>
                      <a:cubicBezTo>
                        <a:pt x="435683" y="344155"/>
                        <a:pt x="317083" y="307899"/>
                        <a:pt x="416026" y="340878"/>
                      </a:cubicBezTo>
                      <a:cubicBezTo>
                        <a:pt x="425404" y="350257"/>
                        <a:pt x="432788" y="362190"/>
                        <a:pt x="444161" y="369014"/>
                      </a:cubicBezTo>
                      <a:cubicBezTo>
                        <a:pt x="456876" y="376643"/>
                        <a:pt x="471617" y="381529"/>
                        <a:pt x="486364" y="383081"/>
                      </a:cubicBezTo>
                      <a:cubicBezTo>
                        <a:pt x="561125" y="390950"/>
                        <a:pt x="636420" y="392460"/>
                        <a:pt x="711448" y="397149"/>
                      </a:cubicBezTo>
                      <a:cubicBezTo>
                        <a:pt x="739583" y="401838"/>
                        <a:pt x="767617" y="407183"/>
                        <a:pt x="795854" y="411217"/>
                      </a:cubicBezTo>
                      <a:cubicBezTo>
                        <a:pt x="833280" y="416564"/>
                        <a:pt x="871199" y="418522"/>
                        <a:pt x="908395" y="425285"/>
                      </a:cubicBezTo>
                      <a:cubicBezTo>
                        <a:pt x="1022280" y="445991"/>
                        <a:pt x="850139" y="441493"/>
                        <a:pt x="1035004" y="453420"/>
                      </a:cubicBezTo>
                      <a:cubicBezTo>
                        <a:pt x="1152085" y="460974"/>
                        <a:pt x="1269466" y="462799"/>
                        <a:pt x="1386697" y="467488"/>
                      </a:cubicBezTo>
                      <a:cubicBezTo>
                        <a:pt x="1400765" y="472177"/>
                        <a:pt x="1414514" y="477959"/>
                        <a:pt x="1428900" y="481555"/>
                      </a:cubicBezTo>
                      <a:cubicBezTo>
                        <a:pt x="1452096" y="487354"/>
                        <a:pt x="1475328" y="495623"/>
                        <a:pt x="1499238" y="495623"/>
                      </a:cubicBezTo>
                      <a:cubicBezTo>
                        <a:pt x="1888473" y="495623"/>
                        <a:pt x="2277651" y="486244"/>
                        <a:pt x="2666857" y="481555"/>
                      </a:cubicBezTo>
                      <a:cubicBezTo>
                        <a:pt x="3014503" y="412027"/>
                        <a:pt x="2759725" y="454482"/>
                        <a:pt x="3440580" y="439352"/>
                      </a:cubicBezTo>
                      <a:cubicBezTo>
                        <a:pt x="3537059" y="407194"/>
                        <a:pt x="3417301" y="445173"/>
                        <a:pt x="3553121" y="411217"/>
                      </a:cubicBezTo>
                      <a:cubicBezTo>
                        <a:pt x="3567507" y="407620"/>
                        <a:pt x="3580783" y="400057"/>
                        <a:pt x="3595324" y="397149"/>
                      </a:cubicBezTo>
                      <a:cubicBezTo>
                        <a:pt x="3714414" y="373331"/>
                        <a:pt x="3663487" y="394176"/>
                        <a:pt x="3764137" y="369014"/>
                      </a:cubicBezTo>
                      <a:cubicBezTo>
                        <a:pt x="3778523" y="365418"/>
                        <a:pt x="3792082" y="359020"/>
                        <a:pt x="3806340" y="354946"/>
                      </a:cubicBezTo>
                      <a:cubicBezTo>
                        <a:pt x="3866387" y="337789"/>
                        <a:pt x="3867669" y="341318"/>
                        <a:pt x="3932949" y="326811"/>
                      </a:cubicBezTo>
                      <a:cubicBezTo>
                        <a:pt x="3951823" y="322617"/>
                        <a:pt x="3970149" y="315922"/>
                        <a:pt x="3989220" y="312743"/>
                      </a:cubicBezTo>
                      <a:cubicBezTo>
                        <a:pt x="4026511" y="306528"/>
                        <a:pt x="4064247" y="303364"/>
                        <a:pt x="4101761" y="298675"/>
                      </a:cubicBezTo>
                      <a:cubicBezTo>
                        <a:pt x="4129897" y="289297"/>
                        <a:pt x="4230716" y="286953"/>
                        <a:pt x="4172100" y="228337"/>
                      </a:cubicBezTo>
                      <a:cubicBezTo>
                        <a:pt x="4161615" y="217852"/>
                        <a:pt x="4144611" y="216108"/>
                        <a:pt x="4129897" y="214269"/>
                      </a:cubicBezTo>
                      <a:cubicBezTo>
                        <a:pt x="4069229" y="206685"/>
                        <a:pt x="4007854" y="206285"/>
                        <a:pt x="3947017" y="200201"/>
                      </a:cubicBezTo>
                      <a:cubicBezTo>
                        <a:pt x="3914024" y="196902"/>
                        <a:pt x="3881368" y="190823"/>
                        <a:pt x="3848543" y="186134"/>
                      </a:cubicBezTo>
                      <a:cubicBezTo>
                        <a:pt x="3714298" y="141385"/>
                        <a:pt x="3865685" y="187691"/>
                        <a:pt x="3539054" y="157998"/>
                      </a:cubicBezTo>
                      <a:cubicBezTo>
                        <a:pt x="3524286" y="156656"/>
                        <a:pt x="3511440" y="146584"/>
                        <a:pt x="3496851" y="143931"/>
                      </a:cubicBezTo>
                      <a:cubicBezTo>
                        <a:pt x="3459655" y="137168"/>
                        <a:pt x="3421823" y="134552"/>
                        <a:pt x="3384309" y="129863"/>
                      </a:cubicBezTo>
                      <a:cubicBezTo>
                        <a:pt x="2521284" y="-157819"/>
                        <a:pt x="1564844" y="120945"/>
                        <a:pt x="655177" y="129863"/>
                      </a:cubicBezTo>
                      <a:cubicBezTo>
                        <a:pt x="594040" y="130462"/>
                        <a:pt x="533257" y="139242"/>
                        <a:pt x="472297" y="143931"/>
                      </a:cubicBezTo>
                      <a:cubicBezTo>
                        <a:pt x="377288" y="175599"/>
                        <a:pt x="494245" y="139053"/>
                        <a:pt x="345688" y="172066"/>
                      </a:cubicBezTo>
                      <a:cubicBezTo>
                        <a:pt x="331212" y="175283"/>
                        <a:pt x="318141" y="183879"/>
                        <a:pt x="303484" y="186134"/>
                      </a:cubicBezTo>
                      <a:cubicBezTo>
                        <a:pt x="256906" y="193300"/>
                        <a:pt x="209700" y="195512"/>
                        <a:pt x="162808" y="200201"/>
                      </a:cubicBezTo>
                      <a:cubicBezTo>
                        <a:pt x="127298" y="209079"/>
                        <a:pt x="51893" y="224873"/>
                        <a:pt x="8063" y="242405"/>
                      </a:cubicBezTo>
                      <a:cubicBezTo>
                        <a:pt x="-1672" y="246299"/>
                        <a:pt x="-3660" y="251783"/>
                        <a:pt x="8063" y="2564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95" name="Arc 894"/>
            <p:cNvSpPr/>
            <p:nvPr/>
          </p:nvSpPr>
          <p:spPr>
            <a:xfrm rot="5400000">
              <a:off x="4187524" y="1658834"/>
              <a:ext cx="1188720" cy="5394960"/>
            </a:xfrm>
            <a:prstGeom prst="arc">
              <a:avLst>
                <a:gd name="adj1" fmla="val 16775509"/>
                <a:gd name="adj2" fmla="val 4762563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7" name="Arc 896"/>
          <p:cNvSpPr/>
          <p:nvPr/>
        </p:nvSpPr>
        <p:spPr>
          <a:xfrm rot="5400000">
            <a:off x="4283060" y="1682295"/>
            <a:ext cx="1188720" cy="5394960"/>
          </a:xfrm>
          <a:prstGeom prst="arc">
            <a:avLst>
              <a:gd name="adj1" fmla="val 16775509"/>
              <a:gd name="adj2" fmla="val 4871939"/>
            </a:avLst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299631">
            <a:off x="2187666" y="3104363"/>
            <a:ext cx="3434527" cy="1107996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c 3"/>
          <p:cNvSpPr/>
          <p:nvPr/>
        </p:nvSpPr>
        <p:spPr>
          <a:xfrm rot="10516077">
            <a:off x="4258327" y="2134124"/>
            <a:ext cx="2286000" cy="2286000"/>
          </a:xfrm>
          <a:prstGeom prst="arc">
            <a:avLst/>
          </a:prstGeom>
          <a:ln w="57150">
            <a:solidFill>
              <a:schemeClr val="bg1"/>
            </a:solidFill>
          </a:ln>
          <a:scene3d>
            <a:camera prst="isometricOffAxis1Top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-300000">
            <a:off x="4289047" y="3399227"/>
            <a:ext cx="1057688" cy="830997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60°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6839" y="5662650"/>
            <a:ext cx="529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12785" y="3436158"/>
            <a:ext cx="2120472" cy="1162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9587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" grpId="0" animBg="1"/>
      <p:bldP spid="3" grpId="0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ea of a circle, how to get the formula._1483450920957_1483451060449_148345110454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 rotWithShape="1">
          <a:blip r:embed="rId4">
            <a:grayscl/>
          </a:blip>
          <a:srcRect l="-618" t="-1906" r="-1"/>
          <a:stretch>
            <a:fillRect/>
          </a:stretch>
        </p:blipFill>
        <p:spPr>
          <a:xfrm>
            <a:off x="514738" y="645157"/>
            <a:ext cx="8843356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557601" y="730886"/>
            <a:ext cx="2743200" cy="2743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5830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ea of a circle, how to get the formula._1483451936413_1483452045221_1483452174861_1483452857489_148345289130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60"/>
                </p14:media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571283" y="736751"/>
            <a:ext cx="8847786" cy="5040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57635" y="723742"/>
            <a:ext cx="2788920" cy="2834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33705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ea of a circle, how to get the formula._1483453100630_1483453236998_148345328461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569355" y="747342"/>
            <a:ext cx="8976566" cy="504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4376" y="2698191"/>
            <a:ext cx="5151549" cy="309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4"/>
          <p:cNvSpPr/>
          <p:nvPr/>
        </p:nvSpPr>
        <p:spPr>
          <a:xfrm>
            <a:off x="550848" y="734090"/>
            <a:ext cx="2808000" cy="280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54637" y="3553594"/>
            <a:ext cx="9326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957898" y="3551301"/>
            <a:ext cx="9326880" cy="4355"/>
            <a:chOff x="3092415" y="3904785"/>
            <a:chExt cx="8814824" cy="435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498965" y="3909141"/>
              <a:ext cx="440827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92415" y="3904785"/>
              <a:ext cx="44082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1961818" y="3554009"/>
            <a:ext cx="46634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Or 17"/>
          <p:cNvSpPr/>
          <p:nvPr/>
        </p:nvSpPr>
        <p:spPr>
          <a:xfrm>
            <a:off x="1613674" y="4238708"/>
            <a:ext cx="720000" cy="718457"/>
          </a:xfrm>
          <a:prstGeom prst="flowChar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11"/>
          <p:cNvSpPr/>
          <p:nvPr/>
        </p:nvSpPr>
        <p:spPr>
          <a:xfrm>
            <a:off x="2352805" y="3660912"/>
            <a:ext cx="2556000" cy="255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ie 2"/>
          <p:cNvSpPr/>
          <p:nvPr/>
        </p:nvSpPr>
        <p:spPr>
          <a:xfrm>
            <a:off x="4049486" y="4439849"/>
            <a:ext cx="979714" cy="1080000"/>
          </a:xfrm>
          <a:prstGeom prst="pi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542851" y="739970"/>
            <a:ext cx="2808000" cy="2808000"/>
            <a:chOff x="1974090" y="3589188"/>
            <a:chExt cx="2808000" cy="2808000"/>
          </a:xfrm>
        </p:grpSpPr>
        <p:sp>
          <p:nvSpPr>
            <p:cNvPr id="19" name="Oval 18"/>
            <p:cNvSpPr/>
            <p:nvPr/>
          </p:nvSpPr>
          <p:spPr>
            <a:xfrm>
              <a:off x="1974090" y="3589188"/>
              <a:ext cx="2808000" cy="280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76226" y="4978668"/>
              <a:ext cx="1404000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1961444" y="755377"/>
            <a:ext cx="0" cy="1404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47077" y="3405025"/>
                <a:ext cx="10591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6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6000" dirty="0"/>
                  <a:t>r</a:t>
                </a:r>
                <a:endParaRPr lang="ru-RU" sz="6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74" y="3405023"/>
                <a:ext cx="1059165" cy="1015663"/>
              </a:xfrm>
              <a:prstGeom prst="rect">
                <a:avLst/>
              </a:prstGeom>
              <a:blipFill rotWithShape="0">
                <a:blip r:embed="rId7"/>
                <a:stretch>
                  <a:fillRect t="-18675" r="-20690" b="-40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994287" y="1262899"/>
            <a:ext cx="770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</a:t>
            </a:r>
            <a:endParaRPr lang="ru-RU" sz="6000" dirty="0"/>
          </a:p>
        </p:txBody>
      </p:sp>
      <p:sp>
        <p:nvSpPr>
          <p:cNvPr id="37" name="TextBox 36"/>
          <p:cNvSpPr txBox="1"/>
          <p:nvPr/>
        </p:nvSpPr>
        <p:spPr>
          <a:xfrm>
            <a:off x="920854" y="4346635"/>
            <a:ext cx="64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∴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514491" y="5276935"/>
            <a:ext cx="5666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=</a:t>
            </a:r>
            <a:endParaRPr lang="ru-RU" sz="5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3566" y="4385149"/>
            <a:ext cx="648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89416" y="2243153"/>
                <a:ext cx="10361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60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416" y="2243152"/>
                <a:ext cx="1036152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601824" y="4346513"/>
            <a:ext cx="565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ym typeface="Symbol" panose="05050102010706020507" pitchFamily="18" charset="2"/>
              </a:rPr>
              <a:t></a:t>
            </a:r>
            <a:endParaRPr lang="ru-RU" sz="6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98662" y="1255527"/>
            <a:ext cx="558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</a:t>
            </a:r>
            <a:endParaRPr lang="ru-RU" sz="6000" dirty="0"/>
          </a:p>
        </p:txBody>
      </p:sp>
      <p:sp>
        <p:nvSpPr>
          <p:cNvPr id="27" name="TextBox 26"/>
          <p:cNvSpPr txBox="1"/>
          <p:nvPr/>
        </p:nvSpPr>
        <p:spPr>
          <a:xfrm>
            <a:off x="8489762" y="4375851"/>
            <a:ext cx="648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11061" y="4319581"/>
                <a:ext cx="15484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6000" b="0" i="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061" y="4319581"/>
                <a:ext cx="1548422" cy="1015663"/>
              </a:xfrm>
              <a:prstGeom prst="rect">
                <a:avLst/>
              </a:prstGeom>
              <a:blipFill rotWithShape="1">
                <a:blip r:embed="rId9"/>
                <a:stretch>
                  <a:fillRect l="-23622" t="-19880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330918" y="5264835"/>
            <a:ext cx="2275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ru-RU" sz="54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0637" y="730383"/>
            <a:ext cx="2808000" cy="2808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428741" y="4449088"/>
            <a:ext cx="4925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00298" y="3442544"/>
                <a:ext cx="13101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298" y="3442544"/>
                <a:ext cx="1310185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27907" t="-18072" r="-26047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52065" y="5194228"/>
                <a:ext cx="141936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600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π</m:t>
                          </m:r>
                          <m:r>
                            <m:rPr>
                              <m:sty m:val="p"/>
                            </m:rPr>
                            <a:rPr lang="en-US" sz="60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60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065" y="5194228"/>
                <a:ext cx="1419368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0249297" y="4439802"/>
            <a:ext cx="1626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এঃ</a:t>
            </a:r>
            <a:endParaRPr lang="ru-RU" sz="5400" dirty="0"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7603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843E-6 4.15356E-6 L 0.76384 -0.00116 " pathEditMode="relative" rAng="0" ptsTypes="AA">
                                      <p:cBhvr>
                                        <p:cTn id="20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2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1" presetClass="exit" presetSubtype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1.04167E-6 0.015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21146 -0.141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708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21497 -0.162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556E-17 L 0.20937 0.0645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308E-6 -1.9334E-6 L 0.04194 0.3052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" y="15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35E-6 0.00208 L 0.33294 0.4470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7" y="2224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35" grpId="0"/>
      <p:bldP spid="35" grpId="1"/>
      <p:bldP spid="36" grpId="0"/>
      <p:bldP spid="36" grpId="1"/>
      <p:bldP spid="37" grpId="0"/>
      <p:bldP spid="6" grpId="0"/>
      <p:bldP spid="9" grpId="0"/>
      <p:bldP spid="14" grpId="0"/>
      <p:bldP spid="14" grpId="1"/>
      <p:bldP spid="15" grpId="0"/>
      <p:bldP spid="21" grpId="0"/>
      <p:bldP spid="27" grpId="0"/>
      <p:bldP spid="23" grpId="0"/>
      <p:bldP spid="24" grpId="0"/>
      <p:bldP spid="25" grpId="0"/>
      <p:bldP spid="26" grpId="0"/>
      <p:bldP spid="26" grpId="1"/>
      <p:bldP spid="28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1" y="109181"/>
            <a:ext cx="11969087" cy="562287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 rot="21480000">
            <a:off x="1289987" y="135160"/>
            <a:ext cx="7406640" cy="83210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Oval 878"/>
          <p:cNvSpPr/>
          <p:nvPr/>
        </p:nvSpPr>
        <p:spPr>
          <a:xfrm>
            <a:off x="1881813" y="1289827"/>
            <a:ext cx="6217920" cy="56692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-120000">
            <a:off x="1922785" y="4085119"/>
            <a:ext cx="6126480" cy="0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923108">
            <a:off x="3753135" y="3796238"/>
            <a:ext cx="2702257" cy="1015663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920000">
            <a:off x="5426313" y="4852198"/>
            <a:ext cx="211541" cy="887105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  <a:scene3d>
            <a:camera prst="isometricOffAxis1Top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40000">
            <a:off x="5477165" y="4706647"/>
            <a:ext cx="1992574" cy="923330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5272" y="5608588"/>
            <a:ext cx="689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পথটির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394806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236" y="1047830"/>
            <a:ext cx="10835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236" y="2775191"/>
            <a:ext cx="10835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236" y="4378235"/>
            <a:ext cx="10835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9459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54" y="230913"/>
            <a:ext cx="4482904" cy="5155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52908" r="64394" b="995"/>
          <a:stretch/>
        </p:blipFill>
        <p:spPr>
          <a:xfrm>
            <a:off x="1237960" y="323550"/>
            <a:ext cx="5092503" cy="5029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37959" y="323130"/>
            <a:ext cx="5084064" cy="502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413806" y="2838150"/>
            <a:ext cx="5092503" cy="0"/>
          </a:xfrm>
          <a:prstGeom prst="line">
            <a:avLst/>
          </a:prstGeom>
          <a:ln w="28575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386863" y="2543232"/>
            <a:ext cx="2391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1" y="5362234"/>
            <a:ext cx="11158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88747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/>
          <a:stretch/>
        </p:blipFill>
        <p:spPr>
          <a:xfrm>
            <a:off x="-440" y="0"/>
            <a:ext cx="12192439" cy="6330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564" y="3228971"/>
            <a:ext cx="54606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ru-RU" sz="16600" dirty="0">
              <a:solidFill>
                <a:srgbClr val="7030A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424" y="1636380"/>
            <a:ext cx="8558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6299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7512" y="559527"/>
            <a:ext cx="8311340" cy="500481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91" tIns="46746" rIns="93491" bIns="46746" rtlCol="0" anchor="ctr"/>
          <a:lstStyle/>
          <a:p>
            <a:pPr>
              <a:lnSpc>
                <a:spcPct val="150000"/>
              </a:lnSpc>
            </a:pPr>
            <a:r>
              <a:rPr lang="en-US" sz="648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48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648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648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648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552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52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2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52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 safiqulislamc@gmail.com</a:t>
            </a:r>
            <a:endParaRPr lang="en-US" sz="4320" dirty="0">
              <a:solidFill>
                <a:schemeClr val="accent2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8" y="324792"/>
            <a:ext cx="2736427" cy="3052824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821016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25516" y="825968"/>
            <a:ext cx="10744844" cy="4816699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91" tIns="46746" rIns="93491" bIns="46746" rtlCol="0" anchor="ctr"/>
          <a:lstStyle/>
          <a:p>
            <a:pPr algn="ctr"/>
            <a:r>
              <a:rPr lang="en-US" sz="648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48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648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48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48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648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48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48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48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ষোড়শ</a:t>
            </a:r>
            <a:r>
              <a:rPr lang="en-US" sz="648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648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48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48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5০ </a:t>
            </a:r>
            <a:r>
              <a:rPr lang="en-US" sz="648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648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48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48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8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২৩/১1/১9 </a:t>
            </a:r>
            <a:r>
              <a:rPr lang="en-US" sz="648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648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028861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" b="10570"/>
          <a:stretch/>
        </p:blipFill>
        <p:spPr>
          <a:xfrm>
            <a:off x="-1414" y="2"/>
            <a:ext cx="12193414" cy="6336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32752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3906" y="1374650"/>
            <a:ext cx="9327773" cy="3163824"/>
            <a:chOff x="2524258" y="1442434"/>
            <a:chExt cx="7328079" cy="3013656"/>
          </a:xfrm>
        </p:grpSpPr>
        <p:sp>
          <p:nvSpPr>
            <p:cNvPr id="3" name="Cloud 2"/>
            <p:cNvSpPr/>
            <p:nvPr/>
          </p:nvSpPr>
          <p:spPr>
            <a:xfrm>
              <a:off x="2524258" y="1442434"/>
              <a:ext cx="7328079" cy="3013656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69866" y="1517092"/>
              <a:ext cx="5234902" cy="2521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u="sng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endParaRPr lang="en-US" sz="16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590681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956" y="616189"/>
            <a:ext cx="112825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বৃত্তাংশের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বৃত্তক্ষেত্রের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32827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743202" y="600885"/>
            <a:ext cx="1800000" cy="180000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val 1"/>
          <p:cNvSpPr/>
          <p:nvPr/>
        </p:nvSpPr>
        <p:spPr>
          <a:xfrm>
            <a:off x="2747165" y="607085"/>
            <a:ext cx="1800000" cy="180000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Straight Connector 3"/>
          <p:cNvCxnSpPr/>
          <p:nvPr/>
        </p:nvCxnSpPr>
        <p:spPr>
          <a:xfrm>
            <a:off x="3647165" y="2406652"/>
            <a:ext cx="5652000" cy="1414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47165" y="1520733"/>
            <a:ext cx="18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37212" r="3597" b="38178"/>
          <a:stretch/>
        </p:blipFill>
        <p:spPr>
          <a:xfrm>
            <a:off x="2646948" y="1537911"/>
            <a:ext cx="6282023" cy="8542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533361" y="946357"/>
            <a:ext cx="669704" cy="59929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77960" y="865935"/>
            <a:ext cx="133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3179" y="1773328"/>
            <a:ext cx="192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15.7 cm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37212" r="3597" b="38178"/>
          <a:stretch/>
        </p:blipFill>
        <p:spPr>
          <a:xfrm>
            <a:off x="3542887" y="2437479"/>
            <a:ext cx="6283695" cy="85425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9292991" y="1866949"/>
            <a:ext cx="669704" cy="59929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1523" y="2749346"/>
            <a:ext cx="146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ru-RU" sz="5400" dirty="0">
              <a:latin typeface="SutonnyMJ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64860" y="3584875"/>
            <a:ext cx="12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67868" y="3492423"/>
            <a:ext cx="1693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ru-RU" sz="5400" dirty="0">
              <a:latin typeface="SutonnyMJ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842525" y="3043452"/>
                <a:ext cx="95190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521" y="3043450"/>
                <a:ext cx="951901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096014" y="4273353"/>
            <a:ext cx="1808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ru-RU" sz="5400" dirty="0"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0471" y="4278319"/>
            <a:ext cx="154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ru-RU" sz="5400" dirty="0">
              <a:latin typeface="SutonnyMJ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41749" y="4173219"/>
                <a:ext cx="715656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49" y="4173219"/>
                <a:ext cx="715656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49205" y="4186920"/>
                <a:ext cx="7174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05" y="4186919"/>
                <a:ext cx="717450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775813" y="4179648"/>
            <a:ext cx="506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ym typeface="Symbol" panose="05050102010706020507" pitchFamily="18" charset="2"/>
              </a:rPr>
              <a:t></a:t>
            </a:r>
            <a:endParaRPr lang="ru-RU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53368" y="4182564"/>
                <a:ext cx="7174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368" y="4182563"/>
                <a:ext cx="717450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60476" y="4186655"/>
                <a:ext cx="63799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60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476" y="4186654"/>
                <a:ext cx="648126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619163" y="4175292"/>
            <a:ext cx="506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ym typeface="Symbol" panose="05050102010706020507" pitchFamily="18" charset="2"/>
              </a:rPr>
              <a:t>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38632" y="4153120"/>
            <a:ext cx="101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2r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5094" y="4173218"/>
                <a:ext cx="7174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094" y="4173217"/>
                <a:ext cx="717450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558135" y="4121845"/>
            <a:ext cx="1347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  <a:r>
              <a:rPr lang="el-GR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6000" dirty="0"/>
              <a:t>r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85236" y="5149115"/>
                <a:ext cx="87973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6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6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6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6000" dirty="0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6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6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6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6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কক</a:t>
                </a:r>
                <a:endParaRPr lang="ru-RU" sz="6000" dirty="0">
                  <a:solidFill>
                    <a:srgbClr val="0070C0"/>
                  </a:solidFill>
                  <a:latin typeface="SutonnyMJ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36" y="5149115"/>
                <a:ext cx="8797329" cy="1015663"/>
              </a:xfrm>
              <a:prstGeom prst="rect">
                <a:avLst/>
              </a:prstGeom>
              <a:blipFill>
                <a:blip r:embed="rId11"/>
                <a:stretch>
                  <a:fillRect l="-4227" t="-23494" r="-2148" b="-4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9163" y="2801981"/>
                <a:ext cx="1290417" cy="140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63" y="2801981"/>
                <a:ext cx="1290417" cy="14027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849850" y="3078284"/>
                <a:ext cx="95190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846" y="3078283"/>
                <a:ext cx="951901" cy="10156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697243" y="3108958"/>
            <a:ext cx="1584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3.14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992168" y="3078284"/>
                <a:ext cx="95190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164" y="3078283"/>
                <a:ext cx="951901" cy="101566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821598" y="3043972"/>
            <a:ext cx="853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endParaRPr lang="ru-RU" sz="6000" dirty="0"/>
          </a:p>
        </p:txBody>
      </p:sp>
      <p:sp>
        <p:nvSpPr>
          <p:cNvPr id="37" name="TextBox 36"/>
          <p:cNvSpPr txBox="1"/>
          <p:nvPr/>
        </p:nvSpPr>
        <p:spPr>
          <a:xfrm>
            <a:off x="4223620" y="4133358"/>
            <a:ext cx="68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endParaRPr lang="ru-RU" sz="6000" dirty="0"/>
          </a:p>
        </p:txBody>
      </p:sp>
      <p:sp>
        <p:nvSpPr>
          <p:cNvPr id="36" name="Rectangle 35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6051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875E-6 2.77556E-17 L 0.47278 0.00093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1" grpId="0"/>
      <p:bldP spid="15" grpId="0"/>
      <p:bldP spid="17" grpId="0"/>
      <p:bldP spid="19" grpId="0"/>
      <p:bldP spid="20" grpId="0"/>
      <p:bldP spid="21" grpId="0"/>
      <p:bldP spid="22" grpId="0"/>
      <p:bldP spid="25" grpId="0"/>
      <p:bldP spid="28" grpId="0"/>
      <p:bldP spid="29" grpId="0"/>
      <p:bldP spid="23" grpId="0"/>
      <p:bldP spid="5" grpId="0"/>
      <p:bldP spid="26" grpId="0"/>
      <p:bldP spid="8" grpId="0"/>
      <p:bldP spid="30" grpId="0"/>
      <p:bldP spid="31" grpId="0"/>
      <p:bldP spid="32" grpId="0"/>
      <p:bldP spid="10" grpId="0"/>
      <p:bldP spid="33" grpId="0"/>
      <p:bldP spid="13" grpId="0"/>
      <p:bldP spid="34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t="29111" r="10141" b="10144"/>
          <a:stretch/>
        </p:blipFill>
        <p:spPr>
          <a:xfrm>
            <a:off x="986971" y="174173"/>
            <a:ext cx="10305144" cy="522970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77025" y="2432554"/>
            <a:ext cx="57600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76800" y="2540004"/>
            <a:ext cx="235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GB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1403" y="5403264"/>
            <a:ext cx="810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জলাধারের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41766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6473" y="1413164"/>
            <a:ext cx="3600000" cy="360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86007" y="3186552"/>
            <a:ext cx="72000" cy="720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rot="1500000">
            <a:off x="532966" y="1417667"/>
            <a:ext cx="3600000" cy="3600000"/>
          </a:xfrm>
          <a:prstGeom prst="arc">
            <a:avLst>
              <a:gd name="adj1" fmla="val 16200000"/>
              <a:gd name="adj2" fmla="val 20223189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707342" y="3078965"/>
            <a:ext cx="790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20290" y="1523995"/>
            <a:ext cx="108000" cy="108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073239" y="3186555"/>
            <a:ext cx="108000" cy="108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181243" y="2760886"/>
            <a:ext cx="73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-3600000">
            <a:off x="2893110" y="744801"/>
            <a:ext cx="76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764243">
            <a:off x="3765022" y="1219419"/>
            <a:ext cx="230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92788" y="6410535"/>
            <a:ext cx="10205132" cy="426804"/>
          </a:xfrm>
          <a:prstGeom prst="rect">
            <a:avLst/>
          </a:prstGeom>
        </p:spPr>
        <p:txBody>
          <a:bodyPr wrap="square" lIns="93491" tIns="46746" rIns="93491" bIns="46746">
            <a:spAutoFit/>
          </a:bodyPr>
          <a:lstStyle/>
          <a:p>
            <a:r>
              <a:rPr lang="en-US" sz="216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সাফিকুল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তুলশীরাম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latin typeface="NikoshBAN" pitchFamily="2" charset="0"/>
                <a:cs typeface="NikoshBAN" pitchFamily="2" charset="0"/>
              </a:rPr>
              <a:t>সৈয়দপুর-নীলফামারী</a:t>
            </a:r>
            <a:r>
              <a:rPr lang="en-US" sz="2160" dirty="0">
                <a:latin typeface="NikoshBAN" pitchFamily="2" charset="0"/>
                <a:cs typeface="NikoshBAN" pitchFamily="2" charset="0"/>
              </a:rPr>
              <a:t>। </a:t>
            </a:r>
            <a:endParaRPr lang="en-US" sz="2160" dirty="0"/>
          </a:p>
        </p:txBody>
      </p:sp>
      <p:sp>
        <p:nvSpPr>
          <p:cNvPr id="6" name="TextBox 5"/>
          <p:cNvSpPr txBox="1"/>
          <p:nvPr/>
        </p:nvSpPr>
        <p:spPr>
          <a:xfrm>
            <a:off x="5717644" y="2232726"/>
            <a:ext cx="64743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u="sng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97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/>
      <p:bldP spid="28" grpId="0"/>
      <p:bldP spid="29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65&quot;/&gt;&lt;/object&gt;&lt;object type=&quot;3&quot; unique_id=&quot;10008&quot;&gt;&lt;property id=&quot;20148&quot; value=&quot;5&quot;/&gt;&lt;property id=&quot;20300&quot; value=&quot;Slide 5&quot;/&gt;&lt;property id=&quot;20307&quot; value=&quot;267&quot;/&gt;&lt;/object&gt;&lt;object type=&quot;3&quot; unique_id=&quot;10009&quot;&gt;&lt;property id=&quot;20148&quot; value=&quot;5&quot;/&gt;&lt;property id=&quot;20300&quot; value=&quot;Slide 6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object type=&quot;3&quot; unique_id=&quot;10014&quot;&gt;&lt;property id=&quot;20148&quot; value=&quot;5&quot;/&gt;&lt;property id=&quot;20300&quot; value=&quot;Slide 12&quot;/&gt;&lt;property id=&quot;20307&quot; value=&quot;260&quot;/&gt;&lt;/object&gt;&lt;object type=&quot;3&quot; unique_id=&quot;10015&quot;&gt;&lt;property id=&quot;20148&quot; value=&quot;5&quot;/&gt;&lt;property id=&quot;20300&quot; value=&quot;Slide 13&quot;/&gt;&lt;property id=&quot;20307&quot; value=&quot;261&quot;/&gt;&lt;/object&gt;&lt;object type=&quot;3&quot; unique_id=&quot;10030&quot;&gt;&lt;property id=&quot;20148&quot; value=&quot;5&quot;/&gt;&lt;property id=&quot;20300&quot; value=&quot;Slide 7&quot;/&gt;&lt;property id=&quot;20307&quot; value=&quot;272&quot;/&gt;&lt;/object&gt;&lt;object type=&quot;3&quot; unique_id=&quot;10091&quot;&gt;&lt;property id=&quot;20148&quot; value=&quot;5&quot;/&gt;&lt;property id=&quot;20300&quot; value=&quot;Slide 10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2524</TotalTime>
  <Words>616</Words>
  <Application>Microsoft Office PowerPoint</Application>
  <PresentationFormat>Widescreen</PresentationFormat>
  <Paragraphs>126</Paragraphs>
  <Slides>19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Calibri Light</vt:lpstr>
      <vt:lpstr>Cambria Math</vt:lpstr>
      <vt:lpstr>NikoshBAN</vt:lpstr>
      <vt:lpstr>SutonnyMJ</vt:lpstr>
      <vt:lpstr>Symbol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Safi</dc:creator>
  <cp:lastModifiedBy>Windows User</cp:lastModifiedBy>
  <cp:revision>303</cp:revision>
  <dcterms:created xsi:type="dcterms:W3CDTF">2016-04-30T22:50:04Z</dcterms:created>
  <dcterms:modified xsi:type="dcterms:W3CDTF">2019-12-06T12:26:41Z</dcterms:modified>
</cp:coreProperties>
</file>