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99"/>
    <a:srgbClr val="06D806"/>
    <a:srgbClr val="0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118-68AB-4FF1-9B9D-57295570E1A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82C4-CAA4-4B69-BE56-DADCDA64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DFA8-CAD9-42E0-B29A-2FB3ED3F611F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B82-79D9-4613-817A-F06C60C95C0A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E85F-60A2-4566-A5F2-45D1B8443504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F0-403F-4F9B-A920-A4F5AE0394E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BE7B-1F4A-4F02-A23A-2D1D8BE782AA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D56A-EA1F-4E26-B59B-1BDCA78440FD}" type="datetime1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25C-5DCC-4F63-99C4-A7C080A0C392}" type="datetime1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62F-0056-4F19-B1C7-282CA425C99C}" type="datetime1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5AA-D7DA-45D4-92FE-7ADC03874707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4AD-93F6-413E-8538-9DEC939A5A3F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5AD1-4097-4856-B4E1-1C6EF313C254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 cap="rnd">
            <a:solidFill>
              <a:srgbClr val="CC00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XBVYr9Ij0&amp;t=15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 cap="rnd">
            <a:solidFill>
              <a:srgbClr val="CC00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464134"/>
            <a:ext cx="10782300" cy="5636116"/>
            <a:chOff x="609600" y="464134"/>
            <a:chExt cx="10782300" cy="5636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64134"/>
              <a:ext cx="10782300" cy="56361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95772" y="620150"/>
              <a:ext cx="5248128" cy="92333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rgbClr val="92D05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রসায়ন ক্লাসে  স্বাগতম</a:t>
              </a:r>
              <a:r>
                <a:rPr lang="bn-IN" dirty="0" smtClean="0">
                  <a:solidFill>
                    <a:srgbClr val="7030A0"/>
                  </a:solidFill>
                </a:rPr>
                <a:t> 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2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576" y="239393"/>
                <a:ext cx="4978224" cy="9541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21-70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তাপমাত্রায় পেট্রোলিয়ামের কোন উপাদান পাওয়া যায় ? 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6" y="239393"/>
                <a:ext cx="4978224" cy="954107"/>
              </a:xfrm>
              <a:prstGeom prst="rect">
                <a:avLst/>
              </a:prstGeom>
              <a:blipFill>
                <a:blip r:embed="rId2"/>
                <a:stretch>
                  <a:fillRect l="-2320" t="-7547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0576" y="1389741"/>
            <a:ext cx="49782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কার্বন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15" y="2998450"/>
            <a:ext cx="5228785" cy="3135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5" y="2998451"/>
            <a:ext cx="4960815" cy="3135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8513083" y="454836"/>
            <a:ext cx="17584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গ্যাসোলিন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726" y="2109202"/>
            <a:ext cx="4696264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গ্যাসোলিন কোথায় ব্যবহার হয় ? </a:t>
            </a:r>
          </a:p>
        </p:txBody>
      </p:sp>
    </p:spTree>
    <p:extLst>
      <p:ext uri="{BB962C8B-B14F-4D97-AF65-F5344CB8AC3E}">
        <p14:creationId xmlns:p14="http://schemas.microsoft.com/office/powerpoint/2010/main" val="38586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201" y="635168"/>
                <a:ext cx="4294908" cy="83099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71 – 120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তাপমাত্রায় পেট্রোলিয়ামের কোন উপাদান পাওয়া যায় ? </a:t>
                </a:r>
                <a:endPara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01" y="635168"/>
                <a:ext cx="4294908" cy="830997"/>
              </a:xfrm>
              <a:prstGeom prst="rect">
                <a:avLst/>
              </a:prstGeom>
              <a:blipFill>
                <a:blip r:embed="rId2"/>
                <a:stretch>
                  <a:fillRect l="-2273" t="-802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8201" y="1918505"/>
            <a:ext cx="440574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কার্বন সংখ্যা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13" y="635168"/>
            <a:ext cx="3250001" cy="238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6" y="635168"/>
            <a:ext cx="2602523" cy="2374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79261" y="4522893"/>
            <a:ext cx="326107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ন্যাপ্তথার ব্যবহার  কোথায় হয়  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206564"/>
            <a:ext cx="2857500" cy="1918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45" y="4206564"/>
            <a:ext cx="3465193" cy="1918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68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0891" y="689661"/>
            <a:ext cx="2702009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4423" y="710403"/>
            <a:ext cx="2729377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 মিনিট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112525"/>
            <a:ext cx="8302255" cy="156966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পেট্রোলিয়ামের ভিতরে কোন কোন জৈব যৌগ থাকে তার একটি তালিকা তৈরি কর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330" y="499104"/>
                <a:ext cx="4031458" cy="83099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121- 170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 পেট্রোলিয়ামের কোন উপাদান পাওয়া যায়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0" y="499104"/>
                <a:ext cx="4031458" cy="830997"/>
              </a:xfrm>
              <a:prstGeom prst="rect">
                <a:avLst/>
              </a:prstGeom>
              <a:blipFill>
                <a:blip r:embed="rId2"/>
                <a:stretch>
                  <a:fillRect l="-2421" t="-8088" r="-317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3672" y="1692866"/>
            <a:ext cx="4292308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কার্বন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15" y="499104"/>
            <a:ext cx="4379785" cy="2433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18222" y="3834730"/>
            <a:ext cx="348929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কেরোসিন ব্যবহার  কোথায় হয়  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24" y="3589048"/>
            <a:ext cx="3764725" cy="2767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194220" y="3582050"/>
            <a:ext cx="3687100" cy="2774300"/>
            <a:chOff x="4121624" y="3705335"/>
            <a:chExt cx="3687100" cy="2774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624" y="3705335"/>
              <a:ext cx="3687100" cy="27743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4557931" y="4065563"/>
              <a:ext cx="436099" cy="8721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3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976" y="465856"/>
                <a:ext cx="5033608" cy="95410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171-270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  <m:r>
                      <m:rPr>
                        <m:nor/>
                      </m:rPr>
                      <a: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তাপমাত্রায় পেট্রোলিয়ামের কোন উপাদান পাওয়া যায় </m:t>
                    </m:r>
                    <m:r>
                      <m:rPr>
                        <m:nor/>
                      </m:rPr>
                      <a: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6" y="465856"/>
                <a:ext cx="5033608" cy="954107"/>
              </a:xfrm>
              <a:prstGeom prst="rect">
                <a:avLst/>
              </a:prstGeom>
              <a:blipFill>
                <a:blip r:embed="rId2"/>
                <a:stretch>
                  <a:fillRect l="-2542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4976" y="2202664"/>
            <a:ext cx="5218406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কার্বন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20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41" y="3603074"/>
            <a:ext cx="5022686" cy="2854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09064" y="4594430"/>
            <a:ext cx="326107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ডিজেল  ব্যবহার  কোথায় হয়  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41" y="480082"/>
            <a:ext cx="5022686" cy="2734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06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064" y="546121"/>
                <a:ext cx="4204927" cy="83099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271-340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 পেট্রোলিয়ামের কোন উপাদান পাওয়া যায়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4" y="546121"/>
                <a:ext cx="4204927" cy="830997"/>
              </a:xfrm>
              <a:prstGeom prst="rect">
                <a:avLst/>
              </a:prstGeom>
              <a:blipFill>
                <a:blip r:embed="rId2"/>
                <a:stretch>
                  <a:fillRect l="-2322" t="-8088" r="-246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6465" y="2215708"/>
            <a:ext cx="459711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কার্বন সংখ্যা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35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412238"/>
            <a:ext cx="337185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লুব্রেকেটিং ব্যবহার  কোথায় হয়  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72" y="3640069"/>
            <a:ext cx="5832765" cy="2716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693173" y="400050"/>
            <a:ext cx="5832765" cy="2991406"/>
            <a:chOff x="6261210" y="250151"/>
            <a:chExt cx="5832765" cy="31580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210" y="250151"/>
              <a:ext cx="5832765" cy="315806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6525491" y="498764"/>
              <a:ext cx="1607127" cy="5656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লুব্রেকেটিং</a:t>
              </a:r>
              <a:r>
                <a:rPr lang="bn-BD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89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605" y="657621"/>
                <a:ext cx="5092506" cy="95410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340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তাপমাত্রার  পর পেট্রোলিয়ামের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উপাদান পাওয়া যায় 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05" y="657621"/>
                <a:ext cx="5092506" cy="954107"/>
              </a:xfrm>
              <a:prstGeom prst="rect">
                <a:avLst/>
              </a:prstGeom>
              <a:blipFill>
                <a:blip r:embed="rId2"/>
                <a:stretch>
                  <a:fillRect l="-2515" t="-897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2191" y="2124594"/>
            <a:ext cx="4594931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কার্বন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20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91306" y="3585441"/>
            <a:ext cx="5715000" cy="2770909"/>
            <a:chOff x="6260124" y="0"/>
            <a:chExt cx="5715000" cy="35718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124" y="0"/>
              <a:ext cx="5715000" cy="35718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517217" y="1480201"/>
              <a:ext cx="1692385" cy="76944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বিটুমিন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2191" y="4345048"/>
            <a:ext cx="361277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বিটুমিন  ব্যবহার  কোথায় হয় 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53100" y="804887"/>
            <a:ext cx="5715000" cy="2495550"/>
            <a:chOff x="6210406" y="582660"/>
            <a:chExt cx="5715000" cy="2696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98" b="12723"/>
            <a:stretch/>
          </p:blipFill>
          <p:spPr>
            <a:xfrm>
              <a:off x="6210406" y="582660"/>
              <a:ext cx="5715000" cy="26962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6467499" y="2335322"/>
              <a:ext cx="124585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বিটুমিন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9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03464" y="1976100"/>
            <a:ext cx="7821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দলে 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 হয়ে পেট্রোলিয়ামের বিভিন্ন অংশের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ক্ষেত্র গুলো লিখ 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418" y="478655"/>
            <a:ext cx="7709682" cy="769442"/>
            <a:chOff x="2615418" y="478655"/>
            <a:chExt cx="7709682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2615418" y="478655"/>
              <a:ext cx="2437593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41527" y="478656"/>
              <a:ext cx="2883573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 </a:t>
              </a:r>
              <a:r>
                <a:rPr lang="bn-BD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4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18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92960" y="2102488"/>
            <a:ext cx="5010828" cy="934305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 – ১২০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05489" y="1989259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292960" y="3255229"/>
            <a:ext cx="5010828" cy="93430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– ৬০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05489" y="3255230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3815842"/>
              <a:satOff val="-20052"/>
              <a:lumOff val="-1451"/>
              <a:alphaOff val="0"/>
            </a:schemeClr>
          </a:fillRef>
          <a:effectRef idx="0">
            <a:schemeClr val="accent4">
              <a:tint val="50000"/>
              <a:hueOff val="3815842"/>
              <a:satOff val="-20052"/>
              <a:lumOff val="-14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292960" y="4349079"/>
            <a:ext cx="5010828" cy="93430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১২১-১৭০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05489" y="4349080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7631683"/>
              <a:satOff val="-40104"/>
              <a:lumOff val="-2902"/>
              <a:alphaOff val="0"/>
            </a:schemeClr>
          </a:fillRef>
          <a:effectRef idx="0">
            <a:schemeClr val="accent4">
              <a:tint val="50000"/>
              <a:hueOff val="7631683"/>
              <a:satOff val="-40104"/>
              <a:lumOff val="-29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292960" y="5535277"/>
            <a:ext cx="5010829" cy="93430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1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৩৪০ +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05489" y="5535278"/>
            <a:ext cx="974943" cy="9343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47524"/>
              <a:satOff val="-60156"/>
              <a:lumOff val="-4353"/>
              <a:alphaOff val="0"/>
            </a:schemeClr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9389659" y="998953"/>
            <a:ext cx="914400" cy="8762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489" y="1989258"/>
            <a:ext cx="974944" cy="934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1316736" y="1041691"/>
            <a:ext cx="7563043" cy="677719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ন্যাপথা কত ডিগ্রি তাপ মাত্রায় পাওয়া যায়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4925568" y="359073"/>
            <a:ext cx="1975104" cy="629235"/>
          </a:xfrm>
          <a:prstGeom prst="snip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25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4160" y="491318"/>
            <a:ext cx="7468739" cy="5285765"/>
            <a:chOff x="532261" y="436727"/>
            <a:chExt cx="3575712" cy="2644719"/>
          </a:xfrm>
        </p:grpSpPr>
        <p:sp>
          <p:nvSpPr>
            <p:cNvPr id="8" name="Rectangle 7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98248" y="1600962"/>
            <a:ext cx="2156344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62" y="3801282"/>
            <a:ext cx="1116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পেট্রোলিয়ামের ব্যবহার উল্লেখ্য করে একটা প্রবাহ চিত্র তৈরি করে নিয়ে আসবে ।</a:t>
            </a:r>
          </a:p>
        </p:txBody>
      </p:sp>
    </p:spTree>
    <p:extLst>
      <p:ext uri="{BB962C8B-B14F-4D97-AF65-F5344CB8AC3E}">
        <p14:creationId xmlns:p14="http://schemas.microsoft.com/office/powerpoint/2010/main" val="60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1109" y="459710"/>
            <a:ext cx="552860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 : rakibul893@gmail.com </a:t>
            </a:r>
            <a:endParaRPr lang="b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98260" y="2705466"/>
            <a:ext cx="4661452" cy="38334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59710"/>
            <a:ext cx="3925178" cy="277300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পেট্রোলিয়ামের উপাদান সমুহ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0" y="3499767"/>
            <a:ext cx="2435794" cy="288301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385105" y="459710"/>
            <a:ext cx="0" cy="5896640"/>
          </a:xfrm>
          <a:prstGeom prst="straightConnector1">
            <a:avLst/>
          </a:prstGeom>
          <a:ln w="12382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3849" y="628227"/>
            <a:ext cx="2864301" cy="549276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33700" y="1608385"/>
            <a:ext cx="5943600" cy="3886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42730" y="549530"/>
            <a:ext cx="3304631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8" y="1440620"/>
            <a:ext cx="5235485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1440620"/>
            <a:ext cx="4920096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69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24280"/>
            <a:ext cx="5628410" cy="4568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24280"/>
            <a:ext cx="4991100" cy="4568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038600" y="457510"/>
            <a:ext cx="3304631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7280" y="2236763"/>
            <a:ext cx="1002792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পেট্রোলিয়ামের বিভিন্ন অংশের ব্যবহার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944" y="3884139"/>
            <a:ext cx="9202588" cy="83099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পেট্রোলিয়ামের ব্যবহার ব্যাখ্যা করতে পারবে ।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944" y="1539384"/>
            <a:ext cx="789165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জীবাশ্ম জ্বালানির ধারণা  ব্যাখ্যা করতে পারবে।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363" y="2709589"/>
            <a:ext cx="10737273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পেট্রোলিয়ামকে জৈব যৌগের মিশ্রণ হিসাবে ব্যাখ্যা করতে পারবে 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4086" y="484290"/>
            <a:ext cx="5056909" cy="7694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043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413" y="1095300"/>
            <a:ext cx="4266987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একটা ভিডিও দেখি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7164" y="2590800"/>
            <a:ext cx="6470072" cy="14824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https://www.youtube.com/watch?v=zaXBVYr9Ij0&amp;t=15s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7067" y="1275104"/>
            <a:ext cx="2310886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2510" y="3286839"/>
            <a:ext cx="689964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ব্যবহৃত জ্বালানির একটি তালিকা তৈরি কর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এগুলোকে জ্বালানি বলা হয় কেন?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ব্যবহৃত জ্বালানিগুলোর মধ্যে কোনগুলো জ্বীবাশ্ম জ্বালানি নয়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0539" y="1281042"/>
            <a:ext cx="2997304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8663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200" y="364652"/>
                <a:ext cx="5043054" cy="95410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নিচে পেট্ট্রোলিয়ামের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উপাদান পাওয়া যায় ?   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0" y="364652"/>
                <a:ext cx="5043054" cy="954107"/>
              </a:xfrm>
              <a:prstGeom prst="rect">
                <a:avLst/>
              </a:prstGeom>
              <a:blipFill>
                <a:blip r:embed="rId2"/>
                <a:stretch>
                  <a:fillRect l="-2539" t="-897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4200" y="1553002"/>
            <a:ext cx="475360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ধরণের যৌগে কার্বন সংখ্যা ১ থেকে ৪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3771900"/>
            <a:ext cx="4315264" cy="2535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3938954"/>
            <a:ext cx="5163429" cy="2368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647700"/>
            <a:ext cx="5163429" cy="26863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907237" y="2518117"/>
            <a:ext cx="492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ধরণের পদার্থ দেখা যায়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3505" y="2687712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 গ্যাস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2536" y="2305442"/>
            <a:ext cx="4166382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 ও সি এন জি চালিত যানবাহনে ব্যবহার হয় </a:t>
            </a:r>
          </a:p>
        </p:txBody>
      </p:sp>
    </p:spTree>
    <p:extLst>
      <p:ext uri="{BB962C8B-B14F-4D97-AF65-F5344CB8AC3E}">
        <p14:creationId xmlns:p14="http://schemas.microsoft.com/office/powerpoint/2010/main" val="20943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5" grpId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414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 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38</cp:revision>
  <dcterms:created xsi:type="dcterms:W3CDTF">2019-12-05T16:06:44Z</dcterms:created>
  <dcterms:modified xsi:type="dcterms:W3CDTF">2019-12-07T14:01:59Z</dcterms:modified>
</cp:coreProperties>
</file>