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7" r:id="rId4"/>
    <p:sldId id="259" r:id="rId5"/>
    <p:sldId id="266" r:id="rId6"/>
    <p:sldId id="265" r:id="rId7"/>
    <p:sldId id="268" r:id="rId8"/>
    <p:sldId id="257" r:id="rId9"/>
    <p:sldId id="269" r:id="rId10"/>
    <p:sldId id="270" r:id="rId11"/>
    <p:sldId id="261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CEDAE-93EB-4EE2-B762-91278200600C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4F69-AAB1-49E1-A500-ACC77069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4F69-AAB1-49E1-A500-ACC7706977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4F69-AAB1-49E1-A500-ACC7706977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4F69-AAB1-49E1-A500-ACC7706977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219200"/>
          </a:xfrm>
          <a:solidFill>
            <a:schemeClr val="bg2">
              <a:lumMod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স্বাগতম 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4" name="Picture 2" descr="C:\Documents and Settings\Administrator\Desktop\red_rose_flow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6934200" cy="4191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15070"/>
            <a:ext cx="2133600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926140"/>
            <a:ext cx="5265844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যৌথ পরিবারের সুবিধা ও অসুবিধা বল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পরিবারের সুবিধা ও অসুবিধা বল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ও যৌথ পরিবারের বর্ননা কর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43000"/>
            <a:ext cx="6705600" cy="209288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আলোকে একক পরিবার ও যৌথ পরিবারের ভুমিকা আলোচনা কর।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384783" y="5305960"/>
            <a:ext cx="3939817" cy="132343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7086600" cy="47244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7350" y="2438400"/>
            <a:ext cx="6016450" cy="317009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হাবিল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আশুজিয়া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কেন্দুয়া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3200400" y="1211759"/>
            <a:ext cx="22098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550855"/>
            <a:ext cx="3810000" cy="132343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শ্রেণী ৭ম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সামাজিক বিজ্ঞান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762000"/>
            <a:ext cx="3809999" cy="48768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2010 April - Bangladesh - Chittagong Sponsor Visits 0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762000"/>
            <a:ext cx="4114228" cy="48768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8077200" cy="15696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b="1" dirty="0"/>
              <a:t>    </a:t>
            </a:r>
            <a:r>
              <a:rPr lang="bn-BD" sz="9600" b="1" dirty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417 Quarterly report_MAMA-BD_Jan-March 2012 (final).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1"/>
            <a:ext cx="3886200" cy="281939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 descr="935982-Faroque_his_family_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48529"/>
            <a:ext cx="3962400" cy="2819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3276600"/>
            <a:ext cx="173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3124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যৌথ</a:t>
            </a:r>
            <a:r>
              <a:rPr lang="bn-BD" sz="1100" dirty="0"/>
              <a:t>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y-family-bangladesh-bangladesh+1152_12983966764-tpfil02aw-321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3581400"/>
            <a:ext cx="3975100" cy="27432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 descr="dsc_0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581400"/>
            <a:ext cx="3886200" cy="27432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038052"/>
            <a:ext cx="7696200" cy="20005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ফল-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01.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পরিবারের সংঙ্গা দিতে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02.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যৌথ পরিবার ও একক পরিবারের পার্থক্য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বাংলাদেশের মানচিত্র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order_ri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676400"/>
            <a:ext cx="3805219" cy="4525963"/>
          </a:xfrm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7696200" cy="1477962"/>
          </a:xfrm>
          <a:solidFill>
            <a:schemeClr val="accent2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8915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০১। যৌথ পরিবারের কাকে বলে? এর অসুবিধাগুলি লিখ।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০২। একক পরিবারের কাকে বলে? এর সুবিধাগুলি লিখ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102</Words>
  <Application>Microsoft Office PowerPoint</Application>
  <PresentationFormat>On-screen Show (4:3)</PresentationFormat>
  <Paragraphs>25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NikoshBAN</vt:lpstr>
      <vt:lpstr>Office Theme</vt:lpstr>
      <vt:lpstr> স্বাগতম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বাংলাদেশের মানচিত্র </vt:lpstr>
      <vt:lpstr>দলীয়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জকজ</dc:title>
  <dc:creator>DOEL</dc:creator>
  <cp:lastModifiedBy>DOEL</cp:lastModifiedBy>
  <cp:revision>123</cp:revision>
  <dcterms:created xsi:type="dcterms:W3CDTF">2006-08-16T00:00:00Z</dcterms:created>
  <dcterms:modified xsi:type="dcterms:W3CDTF">2019-09-19T17:04:52Z</dcterms:modified>
</cp:coreProperties>
</file>