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6548" y="3069771"/>
            <a:ext cx="926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" y="457201"/>
            <a:ext cx="2966356" cy="2534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88674" y="600912"/>
            <a:ext cx="71545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……।।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গোলাকৃতির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মার্জিত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গোলাকৃতির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অল্পতেই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1" y="3526970"/>
            <a:ext cx="3145564" cy="2769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71108" y="3757471"/>
            <a:ext cx="7994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…।।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খসখসে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অনুভুত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বৃথা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স্পর্শানুভুতি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আরামপ্রদ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পরিধানেও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8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1" y="679269"/>
            <a:ext cx="3776116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06687" y="928631"/>
            <a:ext cx="7212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মানানসই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342900" indent="-3429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709" y="3958046"/>
            <a:ext cx="99116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নকশা,আকার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শিল্পউপাদান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মার্জিত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আনয়নে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অনসীকার্য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1" y="1645920"/>
            <a:ext cx="2881585" cy="2014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36868" y="1645920"/>
            <a:ext cx="7540847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সোফা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3177" y="300446"/>
            <a:ext cx="2552580" cy="70788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45" y="3660458"/>
            <a:ext cx="2878591" cy="2357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5450" y="4838981"/>
            <a:ext cx="7781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বেঞ্চগুলো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ক্ষত্রেও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নীতিটি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যেমন।ঃ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লম্বার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794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" y="532583"/>
            <a:ext cx="2881530" cy="2158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19303" y="1490620"/>
            <a:ext cx="6399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তৈরিতেও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আনয়নে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17" y="3513909"/>
            <a:ext cx="3086200" cy="2416628"/>
          </a:xfrm>
          <a:prstGeom prst="roundRect">
            <a:avLst>
              <a:gd name="adj" fmla="val 7410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8458" y="4722223"/>
            <a:ext cx="5338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ডাইনিং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ক্ষত্রেও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8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995" y="418012"/>
            <a:ext cx="2191626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একক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কাজ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90" y="2257016"/>
            <a:ext cx="2985134" cy="2589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607562" y="2257016"/>
            <a:ext cx="2521133" cy="2534194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এতক্ষন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9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" y="613955"/>
            <a:ext cx="3317501" cy="292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06686" y="1750422"/>
            <a:ext cx="6027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কসমেটীকস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তৈরিতেও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লেইস,ব্লক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349" y="4741818"/>
            <a:ext cx="9680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শিল্পনীতিগুলো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ছন্দ,সমানুপাত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নীতিগুলোই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633" y="431074"/>
            <a:ext cx="1521570" cy="76944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267" y="1463037"/>
            <a:ext cx="45272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তির্যক,আড়াআড়ি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6468" y="1502227"/>
            <a:ext cx="54890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রাখাটা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শাড়ীর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মসৃন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9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632857"/>
            <a:ext cx="3827417" cy="3213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45874" y="391885"/>
            <a:ext cx="1622560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7474" y="1632856"/>
            <a:ext cx="3317966" cy="321346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44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06" y="365760"/>
            <a:ext cx="7920758" cy="707886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463040"/>
            <a:ext cx="8020594" cy="4820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1463040"/>
            <a:ext cx="7997659" cy="4820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2023" y="2155371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3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9852" y="2142421"/>
            <a:ext cx="6055896" cy="3375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6358" y="368966"/>
            <a:ext cx="4539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অপর্না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সহিকারি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স্মরনী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aparnasamarup@gmail.com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95" y="224589"/>
            <a:ext cx="3433010" cy="6513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6358" y="3660580"/>
            <a:ext cx="3449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3623" y="130628"/>
            <a:ext cx="250421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043760"/>
            <a:ext cx="11965577" cy="581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69"/>
            <a:ext cx="11965577" cy="581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0069"/>
            <a:ext cx="12096204" cy="59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578" y="274320"/>
            <a:ext cx="10961655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8492" y="979715"/>
            <a:ext cx="3084499" cy="58477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9" y="1606731"/>
            <a:ext cx="10763794" cy="4373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39" y="5842337"/>
            <a:ext cx="10017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উপাদানওশিল্পনীতি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4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192" y="796834"/>
            <a:ext cx="2060179" cy="83099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931" y="2285999"/>
            <a:ext cx="8316700" cy="255454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………………</a:t>
            </a:r>
          </a:p>
          <a:p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902" y="1489166"/>
            <a:ext cx="3469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090" y="1489166"/>
            <a:ext cx="31021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4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383" y="509451"/>
            <a:ext cx="2090637" cy="76944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47" y="2283142"/>
            <a:ext cx="2619375" cy="2915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68834" y="2283143"/>
            <a:ext cx="2481943" cy="2915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6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8" y="480727"/>
            <a:ext cx="3426007" cy="303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71555" y="661009"/>
            <a:ext cx="70519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উজ্জলতা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সহাইয়তা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হাল্কা</a:t>
            </a:r>
            <a:endPara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সিমসাম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৪) 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আনয়নে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8" y="3762103"/>
            <a:ext cx="3474720" cy="2656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71555" y="3879668"/>
            <a:ext cx="76754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তির্যক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তির্যক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5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503" y="535577"/>
            <a:ext cx="220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দলীয়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কাজ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50" y="1711234"/>
            <a:ext cx="3029358" cy="3331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64331" y="1711234"/>
            <a:ext cx="3161212" cy="3213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1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684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46</cp:revision>
  <dcterms:created xsi:type="dcterms:W3CDTF">2019-11-26T13:58:51Z</dcterms:created>
  <dcterms:modified xsi:type="dcterms:W3CDTF">2019-12-04T14:40:17Z</dcterms:modified>
</cp:coreProperties>
</file>