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8" r:id="rId9"/>
    <p:sldId id="265" r:id="rId10"/>
    <p:sldId id="279" r:id="rId11"/>
    <p:sldId id="266" r:id="rId12"/>
    <p:sldId id="267" r:id="rId13"/>
    <p:sldId id="280" r:id="rId14"/>
    <p:sldId id="268" r:id="rId15"/>
    <p:sldId id="271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68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0BA0-EDEE-4AB7-98E3-39B0BF06273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649E-389D-4E3B-9C6E-E9948C7CD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649E-389D-4E3B-9C6E-E9948C7CD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37DEB9-3E28-471F-AE5F-2378DF2959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62224-07F5-490C-A7C8-E264970A5849}"/>
              </a:ext>
            </a:extLst>
          </p:cNvPr>
          <p:cNvSpPr/>
          <p:nvPr userDrawn="1"/>
        </p:nvSpPr>
        <p:spPr>
          <a:xfrm>
            <a:off x="116114" y="116113"/>
            <a:ext cx="11959772" cy="66330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0488-7233-48DA-B134-BC30BE0C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CD0EA-1D06-44BB-88ED-C19EFA12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20C2-A9EF-48BD-B23C-BD5EF05F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91F8A-1F0E-4D10-99A6-81C056F3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ED318-7A56-41C0-AE4C-DE7F4EAD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9E1D4-07E4-490A-9A3F-65F382CF7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CA5E3-1470-47AB-A13D-276B6A8F1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CE84-A90D-41CE-99B9-FCBAF790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9C6A9-1602-418C-8CB7-35A13C16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C1A8F-94A5-46AA-97A5-1BD2DDDF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D709-01E8-4D76-9790-0DB6AD2E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9DC7-7F95-4E19-AB3D-487031E0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8FA27-7142-4A00-ACAD-19414B83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EC34-C335-40F3-80A2-FFD168B4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2E98D-C7D6-4FB4-BE9F-3C62A35B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6CEB-5E27-496C-9918-A4151EA4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74FA1-3B42-479C-B60D-C6197BC4C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EA14-F8F6-4082-A3D2-1CCC1C80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34C19-F3C0-4EF9-BEA4-82D81CB1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CC7DD-10B9-40C4-AFEC-F1EB3A6F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A1AA-0C95-40C2-BD05-CD98C3F2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79D6-C841-4144-B2CE-7CAAAAD95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F4633-554D-4859-B6DB-343E815B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CE755-83E6-4067-B94D-94729B52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D865A-DFD9-4DBD-9A0B-CDDE9200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38A9E-38F0-4FF2-AB04-4FD8F469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08E1-C094-408F-A1D2-6C464A6A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C75A1-9D24-40C5-8368-14B7214A0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80ED8-FB40-41DD-8EBF-6B57D529A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BD02F-B99A-4134-9A4E-EA58EE279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8334C-CF0D-4779-AFCC-CF459F805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FE2FB-D0AE-4BB5-96C8-4DBB3791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BD10F-25B6-49BC-BD27-44631ED1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0478E-8994-4F28-966F-6B85852C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3B31-9A89-4361-8FE4-134D1CDE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5D83-555D-4159-9DB4-CCDB7B54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E5464-A963-4403-97E8-859D26C9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6B0F-8566-4780-8B01-8CEAEA37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B4E8C-8C22-4C45-925A-9F6F5A71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B24B2-0F32-4351-9229-20ABD841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5DC9-2171-4B3D-9A05-EA32216F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9BE0-06AC-40B4-BD0C-EF66B75B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1F28-89C6-4F37-B889-18D5D34E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66A22-779A-4E22-AAE3-FA284558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F9EA0-1E8C-437F-91C0-1957FFEF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EA190-5290-47E1-8420-6A9CAF38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9F60-F55F-4318-8C75-97DD9B6A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28EF-6EE8-45B9-A909-D520730F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70F0D-0F0E-40F4-93A4-4805C770D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95B13-4EED-4DF6-B47B-274A894F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F72C-8BFA-4615-9FD2-47D886F6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99545-5674-409C-8138-1EA74F15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BE904-2E87-4B34-993E-CBE2038D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E959D-9F9C-4AD0-BB88-050BABA0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C1D5C-0753-4B02-8EC1-C6434EAB2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CCA4-AF55-492D-B416-1CD3D52F0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9A29-77FD-4816-9C1C-66AC8404A54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1A1B-9EDB-4E0B-B68D-18F2FAB4C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4074-EC66-4ABC-A09E-6875A2FD3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6A8F-C123-41E3-8BE9-D11329BF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9F71E6-791D-4B1A-B7DA-4EA5AE084D68}"/>
              </a:ext>
            </a:extLst>
          </p:cNvPr>
          <p:cNvSpPr txBox="1"/>
          <p:nvPr/>
        </p:nvSpPr>
        <p:spPr>
          <a:xfrm>
            <a:off x="381001" y="488731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B01A2-0828-4466-BACF-9A77D53B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3043" r="4546" b="14229"/>
          <a:stretch/>
        </p:blipFill>
        <p:spPr>
          <a:xfrm>
            <a:off x="2667000" y="1504394"/>
            <a:ext cx="6858000" cy="4470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2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804BE-C497-4EF2-AFA9-EDE00D6C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985" y="1342110"/>
            <a:ext cx="5174931" cy="38762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58DC0-F87C-4D1C-9350-D25596257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4" y="1342110"/>
            <a:ext cx="5174931" cy="380296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1BFB5-0953-47D1-9C08-C8DC6E4B2541}"/>
              </a:ext>
            </a:extLst>
          </p:cNvPr>
          <p:cNvSpPr txBox="1"/>
          <p:nvPr/>
        </p:nvSpPr>
        <p:spPr>
          <a:xfrm>
            <a:off x="1290854" y="5173874"/>
            <a:ext cx="394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 করছে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3B938-148C-48A6-B962-DA85CF576548}"/>
              </a:ext>
            </a:extLst>
          </p:cNvPr>
          <p:cNvSpPr txBox="1"/>
          <p:nvPr/>
        </p:nvSpPr>
        <p:spPr>
          <a:xfrm>
            <a:off x="6936828" y="5257827"/>
            <a:ext cx="373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ABB9-1422-4D95-996B-515E52526D11}"/>
              </a:ext>
            </a:extLst>
          </p:cNvPr>
          <p:cNvSpPr txBox="1"/>
          <p:nvPr/>
        </p:nvSpPr>
        <p:spPr>
          <a:xfrm>
            <a:off x="3352800" y="48849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250A7-69DE-4550-B109-7472B2C61006}"/>
              </a:ext>
            </a:extLst>
          </p:cNvPr>
          <p:cNvSpPr txBox="1"/>
          <p:nvPr/>
        </p:nvSpPr>
        <p:spPr>
          <a:xfrm>
            <a:off x="3061138" y="488491"/>
            <a:ext cx="6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কোথাও যেতে হলে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কী করে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50989-DD8F-4AE2-AFBB-538C6CEB06E6}"/>
              </a:ext>
            </a:extLst>
          </p:cNvPr>
          <p:cNvSpPr txBox="1"/>
          <p:nvPr/>
        </p:nvSpPr>
        <p:spPr>
          <a:xfrm>
            <a:off x="4260608" y="5736252"/>
            <a:ext cx="382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 করে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67B8-EBEC-4F2F-AE98-0B83E3CAB43C}"/>
              </a:ext>
            </a:extLst>
          </p:cNvPr>
          <p:cNvSpPr txBox="1"/>
          <p:nvPr/>
        </p:nvSpPr>
        <p:spPr>
          <a:xfrm>
            <a:off x="3964989" y="488491"/>
            <a:ext cx="426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 কোথায় যায়?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47709-6DAA-4F18-A5D5-E73C5D43A7BE}"/>
              </a:ext>
            </a:extLst>
          </p:cNvPr>
          <p:cNvSpPr txBox="1"/>
          <p:nvPr/>
        </p:nvSpPr>
        <p:spPr>
          <a:xfrm>
            <a:off x="4397326" y="5769009"/>
            <a:ext cx="382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 করতে পারে না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63B00-B14E-46ED-8418-9D5098086A14}"/>
              </a:ext>
            </a:extLst>
          </p:cNvPr>
          <p:cNvSpPr txBox="1"/>
          <p:nvPr/>
        </p:nvSpPr>
        <p:spPr>
          <a:xfrm>
            <a:off x="2336546" y="504869"/>
            <a:ext cx="767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কী বুঝতে পারলে?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53E6D-7F56-4C7A-9A88-8309E60017FB}"/>
              </a:ext>
            </a:extLst>
          </p:cNvPr>
          <p:cNvSpPr txBox="1"/>
          <p:nvPr/>
        </p:nvSpPr>
        <p:spPr>
          <a:xfrm>
            <a:off x="2092216" y="5765053"/>
            <a:ext cx="80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চলাচল করে , জড় চলাচল করতে পারে না।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0DFE6-688B-4740-8486-3BDCE3735FE9}"/>
              </a:ext>
            </a:extLst>
          </p:cNvPr>
          <p:cNvSpPr txBox="1"/>
          <p:nvPr/>
        </p:nvSpPr>
        <p:spPr>
          <a:xfrm>
            <a:off x="3195145" y="312704"/>
            <a:ext cx="580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ছবি গুলো দেখ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eat-1.png">
            <a:extLst>
              <a:ext uri="{FF2B5EF4-FFF2-40B4-BE49-F238E27FC236}">
                <a16:creationId xmlns:a16="http://schemas.microsoft.com/office/drawing/2014/main" id="{0716FF46-6ABB-4C02-A7AC-10FD97992F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180" y="3429000"/>
            <a:ext cx="2651760" cy="170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 descr="FB_IMG_1474214313140.jpg">
            <a:extLst>
              <a:ext uri="{FF2B5EF4-FFF2-40B4-BE49-F238E27FC236}">
                <a16:creationId xmlns:a16="http://schemas.microsoft.com/office/drawing/2014/main" id="{15625271-1E70-4531-AF24-B87173C7140E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718" y="1079987"/>
            <a:ext cx="265176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C50B9-A887-4231-BB3F-CA3604EDD1EC}"/>
              </a:ext>
            </a:extLst>
          </p:cNvPr>
          <p:cNvSpPr txBox="1"/>
          <p:nvPr/>
        </p:nvSpPr>
        <p:spPr>
          <a:xfrm>
            <a:off x="1606588" y="5092806"/>
            <a:ext cx="947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মাংশ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73F29-756E-48BA-B7B4-7D8ADE3765EB}"/>
              </a:ext>
            </a:extLst>
          </p:cNvPr>
          <p:cNvSpPr txBox="1"/>
          <p:nvPr/>
        </p:nvSpPr>
        <p:spPr>
          <a:xfrm>
            <a:off x="9475766" y="2794272"/>
            <a:ext cx="8979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696BF8-78DF-4825-8CAA-52B8E80B743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" y="1118035"/>
            <a:ext cx="265176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68780C-55C6-41F6-BF8E-CC55164434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49" y="3510676"/>
            <a:ext cx="2651761" cy="1657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07F8FB-BAEB-4CFE-B9DF-A655E6FA6A94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49" y="1100929"/>
            <a:ext cx="265176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308490-F0FA-480F-B96D-FE0048A00DEB}"/>
              </a:ext>
            </a:extLst>
          </p:cNvPr>
          <p:cNvSpPr txBox="1"/>
          <p:nvPr/>
        </p:nvSpPr>
        <p:spPr>
          <a:xfrm>
            <a:off x="5077548" y="2795025"/>
            <a:ext cx="215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7FF3E6-6FF8-49FC-8D49-A5203C6E5804}"/>
              </a:ext>
            </a:extLst>
          </p:cNvPr>
          <p:cNvSpPr txBox="1"/>
          <p:nvPr/>
        </p:nvSpPr>
        <p:spPr>
          <a:xfrm>
            <a:off x="1152591" y="2853850"/>
            <a:ext cx="227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CC97C4-1CF1-43B2-907B-FE64D0A3274E}"/>
              </a:ext>
            </a:extLst>
          </p:cNvPr>
          <p:cNvSpPr txBox="1"/>
          <p:nvPr/>
        </p:nvSpPr>
        <p:spPr>
          <a:xfrm>
            <a:off x="4969291" y="5102642"/>
            <a:ext cx="23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0553E9A-3C7A-4AA1-A522-9AA620016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717" y="3510676"/>
            <a:ext cx="2651762" cy="1657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10535ED-39A6-49FE-ACFC-6BDB11770901}"/>
              </a:ext>
            </a:extLst>
          </p:cNvPr>
          <p:cNvSpPr txBox="1"/>
          <p:nvPr/>
        </p:nvSpPr>
        <p:spPr>
          <a:xfrm>
            <a:off x="8624789" y="5123584"/>
            <a:ext cx="23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শাক-সবজি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005053-7889-4A0A-9B1E-ADA0D3FBCA96}"/>
              </a:ext>
            </a:extLst>
          </p:cNvPr>
          <p:cNvSpPr txBox="1"/>
          <p:nvPr/>
        </p:nvSpPr>
        <p:spPr>
          <a:xfrm>
            <a:off x="342441" y="312704"/>
            <a:ext cx="115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বেঁচে থাকার জন্য যেসব খাবার খাও সেগুলো কেমন বস্তু?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B0AF9-01DF-496D-A846-68476733AD56}"/>
              </a:ext>
            </a:extLst>
          </p:cNvPr>
          <p:cNvSpPr txBox="1"/>
          <p:nvPr/>
        </p:nvSpPr>
        <p:spPr>
          <a:xfrm>
            <a:off x="4828017" y="5860862"/>
            <a:ext cx="277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66FE36-E082-4C86-B01E-ED6BDF44DBD1}"/>
              </a:ext>
            </a:extLst>
          </p:cNvPr>
          <p:cNvSpPr txBox="1"/>
          <p:nvPr/>
        </p:nvSpPr>
        <p:spPr>
          <a:xfrm>
            <a:off x="2756666" y="5808865"/>
            <a:ext cx="666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জড় বস্তুর উপর নির্ভরশীল।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A61BEA-F7A1-4E4F-9BB9-F030E332E676}"/>
              </a:ext>
            </a:extLst>
          </p:cNvPr>
          <p:cNvSpPr txBox="1"/>
          <p:nvPr/>
        </p:nvSpPr>
        <p:spPr>
          <a:xfrm>
            <a:off x="3746938" y="312704"/>
            <a:ext cx="469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এগুলো কী কর?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40344-9394-4D52-A88A-F2928D26FD6F}"/>
              </a:ext>
            </a:extLst>
          </p:cNvPr>
          <p:cNvSpPr txBox="1"/>
          <p:nvPr/>
        </p:nvSpPr>
        <p:spPr>
          <a:xfrm>
            <a:off x="4270184" y="5846965"/>
            <a:ext cx="389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205663-1D50-4BC6-A5A1-48EB6738D352}"/>
              </a:ext>
            </a:extLst>
          </p:cNvPr>
          <p:cNvSpPr txBox="1"/>
          <p:nvPr/>
        </p:nvSpPr>
        <p:spPr>
          <a:xfrm>
            <a:off x="4673358" y="320815"/>
            <a:ext cx="284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বুঝতে পারলে?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31" grpId="0"/>
      <p:bldP spid="32" grpId="0"/>
      <p:bldP spid="33" grpId="0"/>
      <p:bldP spid="36" grpId="0"/>
      <p:bldP spid="37" grpId="0"/>
      <p:bldP spid="37" grpId="1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7A62E9-4B36-41B9-949D-68E99B673B1D}"/>
              </a:ext>
            </a:extLst>
          </p:cNvPr>
          <p:cNvSpPr txBox="1"/>
          <p:nvPr/>
        </p:nvSpPr>
        <p:spPr>
          <a:xfrm>
            <a:off x="4511565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EA942-1695-4B46-8E0E-6730E95F8E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947" y="1534776"/>
            <a:ext cx="6114107" cy="3691392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4BBA8-664F-4605-BF9B-BA1470AB1FE7}"/>
              </a:ext>
            </a:extLst>
          </p:cNvPr>
          <p:cNvSpPr txBox="1"/>
          <p:nvPr/>
        </p:nvSpPr>
        <p:spPr>
          <a:xfrm>
            <a:off x="1355835" y="5666280"/>
            <a:ext cx="94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ও জড় বস্তুর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 গুলো 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লেখ?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0DFE6-688B-4740-8486-3BDCE3735FE9}"/>
              </a:ext>
            </a:extLst>
          </p:cNvPr>
          <p:cNvSpPr txBox="1"/>
          <p:nvPr/>
        </p:nvSpPr>
        <p:spPr>
          <a:xfrm>
            <a:off x="3042745" y="274656"/>
            <a:ext cx="580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005053-7889-4A0A-9B1E-ADA0D3FBCA96}"/>
              </a:ext>
            </a:extLst>
          </p:cNvPr>
          <p:cNvSpPr txBox="1"/>
          <p:nvPr/>
        </p:nvSpPr>
        <p:spPr>
          <a:xfrm>
            <a:off x="281375" y="270279"/>
            <a:ext cx="115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যেসব বস্তু ব্যবহার কর সেগুলো কেমন বস্তু?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B0AF9-01DF-496D-A846-68476733AD56}"/>
              </a:ext>
            </a:extLst>
          </p:cNvPr>
          <p:cNvSpPr txBox="1"/>
          <p:nvPr/>
        </p:nvSpPr>
        <p:spPr>
          <a:xfrm>
            <a:off x="4618255" y="5895913"/>
            <a:ext cx="277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66FE36-E082-4C86-B01E-ED6BDF44DBD1}"/>
              </a:ext>
            </a:extLst>
          </p:cNvPr>
          <p:cNvSpPr txBox="1"/>
          <p:nvPr/>
        </p:nvSpPr>
        <p:spPr>
          <a:xfrm>
            <a:off x="3134316" y="5910027"/>
            <a:ext cx="561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জড় বস্তুর উপর নির্ভরশীল।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4e9e1edbff5931bb1397f7edc8f86052-12562525_10208612230287958_197219987_o.jpg">
            <a:extLst>
              <a:ext uri="{FF2B5EF4-FFF2-40B4-BE49-F238E27FC236}">
                <a16:creationId xmlns:a16="http://schemas.microsoft.com/office/drawing/2014/main" id="{3EFE879C-BAED-4E29-A305-358BD34E6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538" y="1050299"/>
            <a:ext cx="2567178" cy="1899138"/>
          </a:xfrm>
          <a:prstGeom prst="rect">
            <a:avLst/>
          </a:prstGeom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03C23E-7DA6-468F-A50D-3856DE5B90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911" y="1050298"/>
            <a:ext cx="2567178" cy="1893981"/>
          </a:xfrm>
          <a:prstGeom prst="rect">
            <a:avLst/>
          </a:prstGeom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0FA800-E487-461B-B309-EC6BDFEF18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386" y="3428992"/>
            <a:ext cx="1296910" cy="1893981"/>
          </a:xfrm>
          <a:prstGeom prst="rect">
            <a:avLst/>
          </a:prstGeom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6C04C-2C37-41CD-951D-247E7010B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353" y="3428991"/>
            <a:ext cx="2565080" cy="1893981"/>
          </a:xfrm>
          <a:prstGeom prst="rect">
            <a:avLst/>
          </a:prstGeom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2" name="Picture 21" descr="pencil.png">
            <a:extLst>
              <a:ext uri="{FF2B5EF4-FFF2-40B4-BE49-F238E27FC236}">
                <a16:creationId xmlns:a16="http://schemas.microsoft.com/office/drawing/2014/main" id="{3DC05514-7984-4F4F-B33E-C945BBEEF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255" y="1055456"/>
            <a:ext cx="2567178" cy="1893981"/>
          </a:xfrm>
          <a:prstGeom prst="rect">
            <a:avLst/>
          </a:prstGeom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5DB558-14B3-4B36-95F3-DEF5786A0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40" y="3428990"/>
            <a:ext cx="2567178" cy="1893981"/>
          </a:xfrm>
          <a:prstGeom prst="rect">
            <a:avLst/>
          </a:prstGeom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791849-0A57-409B-A43F-36512C492D3C}"/>
              </a:ext>
            </a:extLst>
          </p:cNvPr>
          <p:cNvSpPr txBox="1"/>
          <p:nvPr/>
        </p:nvSpPr>
        <p:spPr>
          <a:xfrm>
            <a:off x="1027258" y="2820769"/>
            <a:ext cx="185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1113-B7B9-4B68-B1BC-E4524176A575}"/>
              </a:ext>
            </a:extLst>
          </p:cNvPr>
          <p:cNvSpPr txBox="1"/>
          <p:nvPr/>
        </p:nvSpPr>
        <p:spPr>
          <a:xfrm>
            <a:off x="4457847" y="2884995"/>
            <a:ext cx="262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পেনসিল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AA962-2886-4B94-B47F-433DE7F06A6E}"/>
              </a:ext>
            </a:extLst>
          </p:cNvPr>
          <p:cNvSpPr txBox="1"/>
          <p:nvPr/>
        </p:nvSpPr>
        <p:spPr>
          <a:xfrm>
            <a:off x="8506797" y="2845612"/>
            <a:ext cx="256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4919D-1E83-43D3-BE1F-9C737444815B}"/>
              </a:ext>
            </a:extLst>
          </p:cNvPr>
          <p:cNvSpPr txBox="1"/>
          <p:nvPr/>
        </p:nvSpPr>
        <p:spPr>
          <a:xfrm>
            <a:off x="789768" y="5263696"/>
            <a:ext cx="21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69D4C-5E30-4B43-84C2-BAB5AFAD26A7}"/>
              </a:ext>
            </a:extLst>
          </p:cNvPr>
          <p:cNvSpPr txBox="1"/>
          <p:nvPr/>
        </p:nvSpPr>
        <p:spPr>
          <a:xfrm>
            <a:off x="4894084" y="5249582"/>
            <a:ext cx="21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2CB9A-9C9C-491A-905A-B130C7719408}"/>
              </a:ext>
            </a:extLst>
          </p:cNvPr>
          <p:cNvSpPr txBox="1"/>
          <p:nvPr/>
        </p:nvSpPr>
        <p:spPr>
          <a:xfrm>
            <a:off x="9297598" y="5218119"/>
            <a:ext cx="190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6784F-43AF-450D-A51E-3673E166C7D2}"/>
              </a:ext>
            </a:extLst>
          </p:cNvPr>
          <p:cNvSpPr txBox="1"/>
          <p:nvPr/>
        </p:nvSpPr>
        <p:spPr>
          <a:xfrm>
            <a:off x="2671745" y="280191"/>
            <a:ext cx="662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তোমরা কী কর?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C5EE3-031C-4B07-8ADC-A9B9995151F0}"/>
              </a:ext>
            </a:extLst>
          </p:cNvPr>
          <p:cNvSpPr txBox="1"/>
          <p:nvPr/>
        </p:nvSpPr>
        <p:spPr>
          <a:xfrm>
            <a:off x="4751149" y="5941390"/>
            <a:ext cx="25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E9AB80-0249-4E2F-86BF-DD7D80291B85}"/>
              </a:ext>
            </a:extLst>
          </p:cNvPr>
          <p:cNvSpPr txBox="1"/>
          <p:nvPr/>
        </p:nvSpPr>
        <p:spPr>
          <a:xfrm>
            <a:off x="2671745" y="253766"/>
            <a:ext cx="59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কী বুঝলে?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/>
      <p:bldP spid="37" grpId="1"/>
      <p:bldP spid="39" grpId="0"/>
      <p:bldP spid="39" grpId="1"/>
      <p:bldP spid="40" grpId="0"/>
      <p:bldP spid="3" grpId="0"/>
      <p:bldP spid="4" grpId="0"/>
      <p:bldP spid="5" grpId="0"/>
      <p:bldP spid="10" grpId="0"/>
      <p:bldP spid="11" grpId="0"/>
      <p:bldP spid="12" grpId="0"/>
      <p:bldP spid="13" grpId="0"/>
      <p:bldP spid="13" grpId="1"/>
      <p:bldP spid="15" grpId="0"/>
      <p:bldP spid="15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6BAC8-7E58-4F89-8340-B3E3D771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09" y="1326246"/>
            <a:ext cx="5416303" cy="382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1555EF-4D33-4051-B7E9-554A8764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787" y="1326246"/>
            <a:ext cx="5092504" cy="382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47433-5087-44D3-8AB1-129DF3A0A498}"/>
              </a:ext>
            </a:extLst>
          </p:cNvPr>
          <p:cNvSpPr txBox="1"/>
          <p:nvPr/>
        </p:nvSpPr>
        <p:spPr>
          <a:xfrm>
            <a:off x="4298731" y="457200"/>
            <a:ext cx="359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F97A3-94D2-44F1-B149-C02FB3089348}"/>
              </a:ext>
            </a:extLst>
          </p:cNvPr>
          <p:cNvSpPr txBox="1"/>
          <p:nvPr/>
        </p:nvSpPr>
        <p:spPr>
          <a:xfrm>
            <a:off x="1229711" y="5110455"/>
            <a:ext cx="356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269D1-2343-4F8D-8CD1-62C593EB3A29}"/>
              </a:ext>
            </a:extLst>
          </p:cNvPr>
          <p:cNvSpPr txBox="1"/>
          <p:nvPr/>
        </p:nvSpPr>
        <p:spPr>
          <a:xfrm>
            <a:off x="7399284" y="5185728"/>
            <a:ext cx="294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54A70-A1DE-4FCB-9B04-9F6B2B0419B9}"/>
              </a:ext>
            </a:extLst>
          </p:cNvPr>
          <p:cNvSpPr txBox="1"/>
          <p:nvPr/>
        </p:nvSpPr>
        <p:spPr>
          <a:xfrm>
            <a:off x="2228192" y="5827321"/>
            <a:ext cx="773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বসবাসের জন্য জড় বস্তুর উপর নির্ভর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B4B03-8BBD-4FF8-B782-B492F5DEE07C}"/>
              </a:ext>
            </a:extLst>
          </p:cNvPr>
          <p:cNvSpPr txBox="1"/>
          <p:nvPr/>
        </p:nvSpPr>
        <p:spPr>
          <a:xfrm>
            <a:off x="515007" y="457200"/>
            <a:ext cx="1116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এবং আমরা কোথায় বসবাস করি?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EAFD0-4723-4161-952C-B55A5FA12905}"/>
              </a:ext>
            </a:extLst>
          </p:cNvPr>
          <p:cNvSpPr txBox="1"/>
          <p:nvPr/>
        </p:nvSpPr>
        <p:spPr>
          <a:xfrm>
            <a:off x="4419600" y="579442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বাসাতে।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ECACB-BD3A-4CD9-B051-2194E2F2A664}"/>
              </a:ext>
            </a:extLst>
          </p:cNvPr>
          <p:cNvSpPr txBox="1"/>
          <p:nvPr/>
        </p:nvSpPr>
        <p:spPr>
          <a:xfrm>
            <a:off x="1736835" y="457200"/>
            <a:ext cx="871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বসবাসের জন্য কোন বস্তুর উপর নির্ভর করে?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744B6-6949-463D-80F8-CA982701FC91}"/>
              </a:ext>
            </a:extLst>
          </p:cNvPr>
          <p:cNvSpPr txBox="1"/>
          <p:nvPr/>
        </p:nvSpPr>
        <p:spPr>
          <a:xfrm>
            <a:off x="4503150" y="293650"/>
            <a:ext cx="3405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EE2C9-8A67-453E-A535-40ADA8AC1A2D}"/>
              </a:ext>
            </a:extLst>
          </p:cNvPr>
          <p:cNvSpPr txBox="1"/>
          <p:nvPr/>
        </p:nvSpPr>
        <p:spPr>
          <a:xfrm>
            <a:off x="1167962" y="5902060"/>
            <a:ext cx="496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বইয়ের ২ নং পৃষ্ঠা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DB760-09A7-4F80-B53D-2DEF8D2F43E5}"/>
              </a:ext>
            </a:extLst>
          </p:cNvPr>
          <p:cNvSpPr txBox="1"/>
          <p:nvPr/>
        </p:nvSpPr>
        <p:spPr>
          <a:xfrm>
            <a:off x="-78828" y="1001536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২নং এবং ৩নং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7800C-A09A-48C4-BBC0-5A224CC1F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18" y="1801569"/>
            <a:ext cx="3409266" cy="399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7A277F-78E6-4646-BB22-2889A4FBF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336" y="1801569"/>
            <a:ext cx="3409264" cy="3994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E4C2CB-62D6-4179-8603-5EE50AD95AA0}"/>
              </a:ext>
            </a:extLst>
          </p:cNvPr>
          <p:cNvSpPr txBox="1"/>
          <p:nvPr/>
        </p:nvSpPr>
        <p:spPr>
          <a:xfrm>
            <a:off x="6095999" y="5817468"/>
            <a:ext cx="496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বইয়ের ৩ নং পৃষ্ঠা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B9C4E-CBC4-4A91-8A1A-7B861BB06DE4}"/>
              </a:ext>
            </a:extLst>
          </p:cNvPr>
          <p:cNvSpPr/>
          <p:nvPr/>
        </p:nvSpPr>
        <p:spPr>
          <a:xfrm>
            <a:off x="4874351" y="422306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76D3A-FCA5-4F37-8854-BC2D24ABDBD7}"/>
              </a:ext>
            </a:extLst>
          </p:cNvPr>
          <p:cNvSpPr txBox="1"/>
          <p:nvPr/>
        </p:nvSpPr>
        <p:spPr>
          <a:xfrm>
            <a:off x="435525" y="1253303"/>
            <a:ext cx="1153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কীভাবে জড়ের উপর নির্ভরশীল? আলোচনা করে পোষ্টার পেপারে লিখ।</a:t>
            </a:r>
            <a:endParaRPr lang="bn-BD" sz="3600" kern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E4E01-3153-4972-BD9B-EED258580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" b="6814"/>
          <a:stretch/>
        </p:blipFill>
        <p:spPr>
          <a:xfrm>
            <a:off x="3027311" y="2221719"/>
            <a:ext cx="6137378" cy="39268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388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36E0E-3DFC-4693-B409-D8FA037FB85A}"/>
              </a:ext>
            </a:extLst>
          </p:cNvPr>
          <p:cNvSpPr txBox="1"/>
          <p:nvPr/>
        </p:nvSpPr>
        <p:spPr>
          <a:xfrm>
            <a:off x="287127" y="4368535"/>
            <a:ext cx="447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67C6B-77AE-44C9-9E3B-D7D22BBAEC1E}"/>
              </a:ext>
            </a:extLst>
          </p:cNvPr>
          <p:cNvSpPr txBox="1"/>
          <p:nvPr/>
        </p:nvSpPr>
        <p:spPr>
          <a:xfrm>
            <a:off x="865352" y="4899450"/>
            <a:ext cx="1056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বেঁচে থাকার জন্য ------------ বস্তুর উপর নির্ভরশীল।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---------- গ্রহণের জন্য বায়ুর প্রয়োজন।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 জন্য --------------দরকার।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235CC-D9FE-420A-9BA9-647D0F35D6F1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0F9A9-85D1-4B76-BC75-E4C815A8A49D}"/>
              </a:ext>
            </a:extLst>
          </p:cNvPr>
          <p:cNvSpPr txBox="1"/>
          <p:nvPr/>
        </p:nvSpPr>
        <p:spPr>
          <a:xfrm>
            <a:off x="287127" y="1051572"/>
            <a:ext cx="55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2B1EB-04FD-432E-A258-0C86570F7734}"/>
              </a:ext>
            </a:extLst>
          </p:cNvPr>
          <p:cNvSpPr txBox="1"/>
          <p:nvPr/>
        </p:nvSpPr>
        <p:spPr>
          <a:xfrm>
            <a:off x="683174" y="1814156"/>
            <a:ext cx="1150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তিনটি বৈশি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লিখ?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খাবার খায়,শ্বাস গ্রহণ করে,নড়াচড়া করতে পারে।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 ব্যাবহার করে এমন পাঁচটি জড় বস্তুর নাম লিখ?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: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চেয়ার,টেবিল,কলম,বই ও খাতা।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62274-A8BF-4F4C-A10C-950D06B8E8DE}"/>
              </a:ext>
            </a:extLst>
          </p:cNvPr>
          <p:cNvSpPr txBox="1"/>
          <p:nvPr/>
        </p:nvSpPr>
        <p:spPr>
          <a:xfrm>
            <a:off x="12365421" y="3799286"/>
            <a:ext cx="3074275" cy="64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43559-190D-458E-8001-60F442691AE8}"/>
              </a:ext>
            </a:extLst>
          </p:cNvPr>
          <p:cNvSpPr txBox="1"/>
          <p:nvPr/>
        </p:nvSpPr>
        <p:spPr>
          <a:xfrm>
            <a:off x="12365421" y="5237285"/>
            <a:ext cx="3074275" cy="64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753E2-4B73-41A0-ACA3-595EC398E082}"/>
              </a:ext>
            </a:extLst>
          </p:cNvPr>
          <p:cNvSpPr txBox="1"/>
          <p:nvPr/>
        </p:nvSpPr>
        <p:spPr>
          <a:xfrm>
            <a:off x="12009976" y="6211613"/>
            <a:ext cx="3074275" cy="64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বাস্থানের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66145 0.13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86445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2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37656 2.22222E-6 C -0.54531 2.22222E-6 -0.753 -0.0132 -0.753 -0.02361 L -0.753 -0.0469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6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2A5814-1BBD-4C5C-8C54-9C94FD4E6F99}"/>
              </a:ext>
            </a:extLst>
          </p:cNvPr>
          <p:cNvSpPr/>
          <p:nvPr/>
        </p:nvSpPr>
        <p:spPr>
          <a:xfrm>
            <a:off x="1087821" y="1227051"/>
            <a:ext cx="10893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 জন্য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জড় বস্তুর প্রয়োজন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সেগুলো নিচের ছকের মত করে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B1A45-89FA-45A9-B8EB-737D6F4F8E72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0FDBF3-BB7A-43E3-826B-5EAF5EFDF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11170"/>
              </p:ext>
            </p:extLst>
          </p:nvPr>
        </p:nvGraphicFramePr>
        <p:xfrm>
          <a:off x="687114" y="2862169"/>
          <a:ext cx="10893972" cy="35050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2165359304"/>
                    </a:ext>
                  </a:extLst>
                </a:gridCol>
                <a:gridCol w="7851227">
                  <a:extLst>
                    <a:ext uri="{9D8B030D-6E8A-4147-A177-3AD203B41FA5}">
                      <a16:colId xmlns:a16="http://schemas.microsoft.com/office/drawing/2014/main" val="2549248679"/>
                    </a:ext>
                  </a:extLst>
                </a:gridCol>
              </a:tblGrid>
              <a:tr h="71131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 থাকার জন্য যেসব জড় বস্তুর প্রয়োজন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39062"/>
                  </a:ext>
                </a:extLst>
              </a:tr>
              <a:tr h="809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42838"/>
                  </a:ext>
                </a:extLst>
              </a:tr>
              <a:tr h="70420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62890"/>
                  </a:ext>
                </a:extLst>
              </a:tr>
              <a:tr h="59766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 প্রাণী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02047"/>
                  </a:ext>
                </a:extLst>
              </a:tr>
              <a:tr h="59766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93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2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374EE-308D-4C74-A616-38638FC9B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41" y="1412425"/>
            <a:ext cx="6945918" cy="435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E3AEFC-6D9E-466A-B578-F02E4DA1088B}"/>
              </a:ext>
            </a:extLst>
          </p:cNvPr>
          <p:cNvSpPr/>
          <p:nvPr/>
        </p:nvSpPr>
        <p:spPr>
          <a:xfrm>
            <a:off x="2529158" y="371453"/>
            <a:ext cx="7133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2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51BB0-EBB8-45C3-8DF6-603DE1CFA999}"/>
              </a:ext>
            </a:extLst>
          </p:cNvPr>
          <p:cNvSpPr txBox="1"/>
          <p:nvPr/>
        </p:nvSpPr>
        <p:spPr>
          <a:xfrm>
            <a:off x="439646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C5FB6-C876-4E00-A661-83C7DF456D08}"/>
              </a:ext>
            </a:extLst>
          </p:cNvPr>
          <p:cNvSpPr txBox="1"/>
          <p:nvPr/>
        </p:nvSpPr>
        <p:spPr>
          <a:xfrm>
            <a:off x="310055" y="3346235"/>
            <a:ext cx="578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02F47-9324-487E-81DF-0DE989ABEA6B}"/>
              </a:ext>
            </a:extLst>
          </p:cNvPr>
          <p:cNvSpPr txBox="1"/>
          <p:nvPr/>
        </p:nvSpPr>
        <p:spPr>
          <a:xfrm>
            <a:off x="6385692" y="3360523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bn-BD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D7966-7D74-4963-83CC-7B6814A21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76" y="684176"/>
            <a:ext cx="2146653" cy="2529241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29A17-16C6-4681-B238-02AD90A3D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1" y="649443"/>
            <a:ext cx="2146653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7220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16D50-B713-4784-A54D-09F49BA6D151}"/>
              </a:ext>
            </a:extLst>
          </p:cNvPr>
          <p:cNvSpPr txBox="1"/>
          <p:nvPr/>
        </p:nvSpPr>
        <p:spPr>
          <a:xfrm>
            <a:off x="3799490" y="394650"/>
            <a:ext cx="459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করছে?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A2843-D738-446F-B371-62AA0A0A13C7}"/>
              </a:ext>
            </a:extLst>
          </p:cNvPr>
          <p:cNvSpPr txBox="1"/>
          <p:nvPr/>
        </p:nvSpPr>
        <p:spPr>
          <a:xfrm>
            <a:off x="2676097" y="394650"/>
            <a:ext cx="683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বেঁচে থাকার জন্য আর 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F3AC9-DF1B-44F5-9733-0834E4EF3367}"/>
              </a:ext>
            </a:extLst>
          </p:cNvPr>
          <p:cNvSpPr txBox="1"/>
          <p:nvPr/>
        </p:nvSpPr>
        <p:spPr>
          <a:xfrm>
            <a:off x="924911" y="5792509"/>
            <a:ext cx="1034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খা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,চলা ফেরা কর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,শ্বাস গ্রহণ কর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7E26F-DC3D-4C50-B5F9-B0C88C1433F1}"/>
              </a:ext>
            </a:extLst>
          </p:cNvPr>
          <p:cNvSpPr txBox="1"/>
          <p:nvPr/>
        </p:nvSpPr>
        <p:spPr>
          <a:xfrm>
            <a:off x="562304" y="394650"/>
            <a:ext cx="1106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খাবার খায় ,চলা ফেরা করে এবং শ্বাস গ্রহণ করে তাকে কী বলে?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FEB4B-6EA1-4E91-9EF2-25AA3C1104A6}"/>
              </a:ext>
            </a:extLst>
          </p:cNvPr>
          <p:cNvSpPr txBox="1"/>
          <p:nvPr/>
        </p:nvSpPr>
        <p:spPr>
          <a:xfrm>
            <a:off x="3840217" y="5839968"/>
            <a:ext cx="458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E9DA9-57DC-44E3-8C66-52F5956F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941" y="1222072"/>
            <a:ext cx="5779376" cy="43345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896360-80F4-4437-A387-D8D30A0FB745}"/>
              </a:ext>
            </a:extLst>
          </p:cNvPr>
          <p:cNvSpPr txBox="1"/>
          <p:nvPr/>
        </p:nvSpPr>
        <p:spPr>
          <a:xfrm>
            <a:off x="4644257" y="5510294"/>
            <a:ext cx="297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খাচ্ছে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7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1471B-261D-4275-87CB-9697A9AECE0F}"/>
              </a:ext>
            </a:extLst>
          </p:cNvPr>
          <p:cNvSpPr txBox="1"/>
          <p:nvPr/>
        </p:nvSpPr>
        <p:spPr>
          <a:xfrm>
            <a:off x="3896710" y="513748"/>
            <a:ext cx="4398579" cy="66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table copy.png">
            <a:extLst>
              <a:ext uri="{FF2B5EF4-FFF2-40B4-BE49-F238E27FC236}">
                <a16:creationId xmlns:a16="http://schemas.microsoft.com/office/drawing/2014/main" id="{42393CE4-09D2-4677-8778-F1F7D8C3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49" y="1308539"/>
            <a:ext cx="4605502" cy="3442072"/>
          </a:xfrm>
          <a:prstGeom prst="rect">
            <a:avLst/>
          </a:prstGeom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4224F-94CA-4EA3-B7C8-C6B2CE367F30}"/>
              </a:ext>
            </a:extLst>
          </p:cNvPr>
          <p:cNvSpPr txBox="1"/>
          <p:nvPr/>
        </p:nvSpPr>
        <p:spPr>
          <a:xfrm>
            <a:off x="5087007" y="4899071"/>
            <a:ext cx="19230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A022D-D9A8-45FB-B92D-D4BEAD5E4220}"/>
              </a:ext>
            </a:extLst>
          </p:cNvPr>
          <p:cNvSpPr/>
          <p:nvPr/>
        </p:nvSpPr>
        <p:spPr>
          <a:xfrm>
            <a:off x="1847080" y="513748"/>
            <a:ext cx="849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খাবার খায়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,চলা ফেরা কর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পারেনা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কী বলে?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3D6A9-7630-4653-9D11-74236919AE84}"/>
              </a:ext>
            </a:extLst>
          </p:cNvPr>
          <p:cNvSpPr txBox="1"/>
          <p:nvPr/>
        </p:nvSpPr>
        <p:spPr>
          <a:xfrm>
            <a:off x="2469930" y="513748"/>
            <a:ext cx="7252138" cy="66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 কি কি খেতে পারবে?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8B4DE-F227-48E9-B516-507AFA1A406C}"/>
              </a:ext>
            </a:extLst>
          </p:cNvPr>
          <p:cNvSpPr txBox="1"/>
          <p:nvPr/>
        </p:nvSpPr>
        <p:spPr>
          <a:xfrm>
            <a:off x="1707931" y="5370696"/>
            <a:ext cx="87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কিছুই খেতে পারবে না ,খাবার খাই না।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4ED2E-25FC-4178-AE79-066ED9FD6EA8}"/>
              </a:ext>
            </a:extLst>
          </p:cNvPr>
          <p:cNvSpPr txBox="1"/>
          <p:nvPr/>
        </p:nvSpPr>
        <p:spPr>
          <a:xfrm>
            <a:off x="5087007" y="5370696"/>
            <a:ext cx="201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9915B-6767-407B-9021-931A6A04AFA1}"/>
              </a:ext>
            </a:extLst>
          </p:cNvPr>
          <p:cNvSpPr txBox="1"/>
          <p:nvPr/>
        </p:nvSpPr>
        <p:spPr>
          <a:xfrm>
            <a:off x="3250324" y="181727"/>
            <a:ext cx="569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1F8B5-A5E2-4159-9ACF-E4E9B099EA4D}"/>
              </a:ext>
            </a:extLst>
          </p:cNvPr>
          <p:cNvSpPr txBox="1"/>
          <p:nvPr/>
        </p:nvSpPr>
        <p:spPr>
          <a:xfrm>
            <a:off x="2133931" y="984304"/>
            <a:ext cx="792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মধ্যকার সম্পর্ক  </a:t>
            </a:r>
            <a:endParaRPr lang="en-US" sz="6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966342-35AB-4C4B-85B9-52CD32B6DD94}"/>
              </a:ext>
            </a:extLst>
          </p:cNvPr>
          <p:cNvGrpSpPr/>
          <p:nvPr/>
        </p:nvGrpSpPr>
        <p:grpSpPr>
          <a:xfrm>
            <a:off x="3595490" y="2195114"/>
            <a:ext cx="5001021" cy="3623019"/>
            <a:chOff x="2788514" y="2328118"/>
            <a:chExt cx="5001021" cy="3623019"/>
          </a:xfrm>
        </p:grpSpPr>
        <p:pic>
          <p:nvPicPr>
            <p:cNvPr id="5" name="Picture 4" descr="chair copy.png">
              <a:extLst>
                <a:ext uri="{FF2B5EF4-FFF2-40B4-BE49-F238E27FC236}">
                  <a16:creationId xmlns:a16="http://schemas.microsoft.com/office/drawing/2014/main" id="{C6CDF342-D617-4400-8B79-CCD4062F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3958" y="2328118"/>
              <a:ext cx="1347471" cy="1812352"/>
            </a:xfrm>
            <a:prstGeom prst="rect">
              <a:avLst/>
            </a:prstGeom>
          </p:spPr>
        </p:pic>
        <p:pic>
          <p:nvPicPr>
            <p:cNvPr id="11" name="Picture 10" descr="download (14).jpg">
              <a:extLst>
                <a:ext uri="{FF2B5EF4-FFF2-40B4-BE49-F238E27FC236}">
                  <a16:creationId xmlns:a16="http://schemas.microsoft.com/office/drawing/2014/main" id="{7A6AF4E9-0505-44AD-9BB1-6EB92AF5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261" y="4482169"/>
              <a:ext cx="1842031" cy="1322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gddfgd.png">
              <a:extLst>
                <a:ext uri="{FF2B5EF4-FFF2-40B4-BE49-F238E27FC236}">
                  <a16:creationId xmlns:a16="http://schemas.microsoft.com/office/drawing/2014/main" id="{1307E7D7-9C1A-49F0-908D-C1E03BFE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8514" y="2339835"/>
              <a:ext cx="2071525" cy="1420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 descr="book copy.png">
              <a:extLst>
                <a:ext uri="{FF2B5EF4-FFF2-40B4-BE49-F238E27FC236}">
                  <a16:creationId xmlns:a16="http://schemas.microsoft.com/office/drawing/2014/main" id="{A0975738-0E0E-4232-9B6A-79430AA9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164" y="4335617"/>
              <a:ext cx="1921371" cy="1615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6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8213F5-10F1-414E-BAB4-4CF1774D435E}"/>
              </a:ext>
            </a:extLst>
          </p:cNvPr>
          <p:cNvSpPr/>
          <p:nvPr/>
        </p:nvSpPr>
        <p:spPr>
          <a:xfrm>
            <a:off x="772511" y="3144146"/>
            <a:ext cx="11114690" cy="22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জীব ও জড়ের বৈশি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ষ্ট্য বলতে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2.1.3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 ও জড়ের মধ্যে পার্থক্য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উল্লেখ 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 জীব বেঁচে থাকার জন্য কীভাবে জড় পদার্থের উপর নির্ভরশীল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বর্ণনা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FC585-F0FF-44CD-828B-8A31E3AA94E7}"/>
              </a:ext>
            </a:extLst>
          </p:cNvPr>
          <p:cNvSpPr/>
          <p:nvPr/>
        </p:nvSpPr>
        <p:spPr>
          <a:xfrm>
            <a:off x="4472152" y="551793"/>
            <a:ext cx="3247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C51D4-9381-494D-98C8-8BA6A83B27E8}"/>
              </a:ext>
            </a:extLst>
          </p:cNvPr>
          <p:cNvSpPr txBox="1"/>
          <p:nvPr/>
        </p:nvSpPr>
        <p:spPr>
          <a:xfrm>
            <a:off x="1374228" y="1986469"/>
            <a:ext cx="619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 -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3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804BE-C497-4EF2-AFA9-EDE00D6C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985" y="1263211"/>
            <a:ext cx="5174931" cy="4034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58DC0-F87C-4D1C-9350-D25596257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84" y="1263211"/>
            <a:ext cx="5174932" cy="398283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1BFB5-0953-47D1-9C08-C8DC6E4B2541}"/>
              </a:ext>
            </a:extLst>
          </p:cNvPr>
          <p:cNvSpPr txBox="1"/>
          <p:nvPr/>
        </p:nvSpPr>
        <p:spPr>
          <a:xfrm>
            <a:off x="1131860" y="5297212"/>
            <a:ext cx="394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খাচ্ছে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3B938-148C-48A6-B962-DA85CF576548}"/>
              </a:ext>
            </a:extLst>
          </p:cNvPr>
          <p:cNvSpPr txBox="1"/>
          <p:nvPr/>
        </p:nvSpPr>
        <p:spPr>
          <a:xfrm>
            <a:off x="7081346" y="5246043"/>
            <a:ext cx="373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ABB9-1422-4D95-996B-515E52526D11}"/>
              </a:ext>
            </a:extLst>
          </p:cNvPr>
          <p:cNvSpPr txBox="1"/>
          <p:nvPr/>
        </p:nvSpPr>
        <p:spPr>
          <a:xfrm>
            <a:off x="3944007" y="344883"/>
            <a:ext cx="430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250A7-69DE-4550-B109-7472B2C61006}"/>
              </a:ext>
            </a:extLst>
          </p:cNvPr>
          <p:cNvSpPr txBox="1"/>
          <p:nvPr/>
        </p:nvSpPr>
        <p:spPr>
          <a:xfrm>
            <a:off x="3061138" y="344883"/>
            <a:ext cx="6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 জন্য জীব কি কি খায়?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50989-DD8F-4AE2-AFBB-538C6CEB06E6}"/>
              </a:ext>
            </a:extLst>
          </p:cNvPr>
          <p:cNvSpPr txBox="1"/>
          <p:nvPr/>
        </p:nvSpPr>
        <p:spPr>
          <a:xfrm>
            <a:off x="4181158" y="5892374"/>
            <a:ext cx="382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খাবার খায়।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67B8-EBEC-4F2F-AE98-0B83E3CAB43C}"/>
              </a:ext>
            </a:extLst>
          </p:cNvPr>
          <p:cNvSpPr txBox="1"/>
          <p:nvPr/>
        </p:nvSpPr>
        <p:spPr>
          <a:xfrm>
            <a:off x="4511566" y="344883"/>
            <a:ext cx="316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 কি কি খায়?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47709-6DAA-4F18-A5D5-E73C5D43A7BE}"/>
              </a:ext>
            </a:extLst>
          </p:cNvPr>
          <p:cNvSpPr txBox="1"/>
          <p:nvPr/>
        </p:nvSpPr>
        <p:spPr>
          <a:xfrm>
            <a:off x="4452445" y="5892374"/>
            <a:ext cx="32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খাবার খায়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63B00-B14E-46ED-8418-9D5098086A14}"/>
              </a:ext>
            </a:extLst>
          </p:cNvPr>
          <p:cNvSpPr txBox="1"/>
          <p:nvPr/>
        </p:nvSpPr>
        <p:spPr>
          <a:xfrm>
            <a:off x="2257097" y="344883"/>
            <a:ext cx="767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কী বুঝতে পারলে?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53E6D-7F56-4C7A-9A88-8309E60017FB}"/>
              </a:ext>
            </a:extLst>
          </p:cNvPr>
          <p:cNvSpPr txBox="1"/>
          <p:nvPr/>
        </p:nvSpPr>
        <p:spPr>
          <a:xfrm>
            <a:off x="2856186" y="5892374"/>
            <a:ext cx="647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খাবার খায় ,জড় খাবার খায়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804BE-C497-4EF2-AFA9-EDE00D6C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985" y="1637812"/>
            <a:ext cx="5174931" cy="3401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58DC0-F87C-4D1C-9350-D25596257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4" y="1637812"/>
            <a:ext cx="5174931" cy="339858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1BFB5-0953-47D1-9C08-C8DC6E4B2541}"/>
              </a:ext>
            </a:extLst>
          </p:cNvPr>
          <p:cNvSpPr txBox="1"/>
          <p:nvPr/>
        </p:nvSpPr>
        <p:spPr>
          <a:xfrm>
            <a:off x="1266496" y="5039022"/>
            <a:ext cx="394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 করছে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3B938-148C-48A6-B962-DA85CF576548}"/>
              </a:ext>
            </a:extLst>
          </p:cNvPr>
          <p:cNvSpPr txBox="1"/>
          <p:nvPr/>
        </p:nvSpPr>
        <p:spPr>
          <a:xfrm>
            <a:off x="7221236" y="5036394"/>
            <a:ext cx="373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চেয়ার,টেবিল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ABB9-1422-4D95-996B-515E52526D11}"/>
              </a:ext>
            </a:extLst>
          </p:cNvPr>
          <p:cNvSpPr txBox="1"/>
          <p:nvPr/>
        </p:nvSpPr>
        <p:spPr>
          <a:xfrm>
            <a:off x="3944007" y="526316"/>
            <a:ext cx="430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250A7-69DE-4550-B109-7472B2C61006}"/>
              </a:ext>
            </a:extLst>
          </p:cNvPr>
          <p:cNvSpPr txBox="1"/>
          <p:nvPr/>
        </p:nvSpPr>
        <p:spPr>
          <a:xfrm>
            <a:off x="3061138" y="526316"/>
            <a:ext cx="6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 জন্য জীব কী গ্রহণ করে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50989-DD8F-4AE2-AFBB-538C6CEB06E6}"/>
              </a:ext>
            </a:extLst>
          </p:cNvPr>
          <p:cNvSpPr txBox="1"/>
          <p:nvPr/>
        </p:nvSpPr>
        <p:spPr>
          <a:xfrm>
            <a:off x="4181158" y="5773892"/>
            <a:ext cx="382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শ্বাস গ্রহণ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67B8-EBEC-4F2F-AE98-0B83E3CAB43C}"/>
              </a:ext>
            </a:extLst>
          </p:cNvPr>
          <p:cNvSpPr txBox="1"/>
          <p:nvPr/>
        </p:nvSpPr>
        <p:spPr>
          <a:xfrm>
            <a:off x="3508535" y="526316"/>
            <a:ext cx="517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 কখন শ্বাস গ্রহণ করে?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47709-6DAA-4F18-A5D5-E73C5D43A7BE}"/>
              </a:ext>
            </a:extLst>
          </p:cNvPr>
          <p:cNvSpPr txBox="1"/>
          <p:nvPr/>
        </p:nvSpPr>
        <p:spPr>
          <a:xfrm>
            <a:off x="3711466" y="5773892"/>
            <a:ext cx="476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বস্তু শ্বাস গ্রহণ করে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63B00-B14E-46ED-8418-9D5098086A14}"/>
              </a:ext>
            </a:extLst>
          </p:cNvPr>
          <p:cNvSpPr txBox="1"/>
          <p:nvPr/>
        </p:nvSpPr>
        <p:spPr>
          <a:xfrm>
            <a:off x="2257097" y="526316"/>
            <a:ext cx="767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কী বুঝতে পারলে?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53E6D-7F56-4C7A-9A88-8309E60017FB}"/>
              </a:ext>
            </a:extLst>
          </p:cNvPr>
          <p:cNvSpPr txBox="1"/>
          <p:nvPr/>
        </p:nvSpPr>
        <p:spPr>
          <a:xfrm>
            <a:off x="2415550" y="5773892"/>
            <a:ext cx="736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শ্বাস গ্রহণ করে ,জড়  শ্বাস গ্রহণ করে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10B5F-E770-4630-AFDD-89674940019F}"/>
              </a:ext>
            </a:extLst>
          </p:cNvPr>
          <p:cNvSpPr txBox="1"/>
          <p:nvPr/>
        </p:nvSpPr>
        <p:spPr>
          <a:xfrm>
            <a:off x="3967655" y="370041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9EB2-3B7B-4244-87D5-E421E7BE0B80}"/>
              </a:ext>
            </a:extLst>
          </p:cNvPr>
          <p:cNvSpPr txBox="1"/>
          <p:nvPr/>
        </p:nvSpPr>
        <p:spPr>
          <a:xfrm>
            <a:off x="2864069" y="5666280"/>
            <a:ext cx="646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ও জড় বস্তুর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 কি কি?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C648D-87FA-4E8F-BEC2-3A31E516C5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993" y="1722055"/>
            <a:ext cx="5602014" cy="3151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93FF2A-E3DA-4D45-95E0-F664E0B4A61F}"/>
              </a:ext>
            </a:extLst>
          </p:cNvPr>
          <p:cNvSpPr/>
          <p:nvPr/>
        </p:nvSpPr>
        <p:spPr>
          <a:xfrm>
            <a:off x="4698124" y="1935790"/>
            <a:ext cx="2490952" cy="64633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628</Words>
  <Application>Microsoft Office PowerPoint</Application>
  <PresentationFormat>Widescreen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122</cp:revision>
  <dcterms:created xsi:type="dcterms:W3CDTF">2019-09-23T06:24:13Z</dcterms:created>
  <dcterms:modified xsi:type="dcterms:W3CDTF">2019-12-04T04:38:14Z</dcterms:modified>
</cp:coreProperties>
</file>