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86" r:id="rId4"/>
    <p:sldId id="284" r:id="rId5"/>
    <p:sldId id="273" r:id="rId6"/>
    <p:sldId id="285" r:id="rId7"/>
    <p:sldId id="270" r:id="rId8"/>
    <p:sldId id="288" r:id="rId9"/>
    <p:sldId id="274" r:id="rId10"/>
    <p:sldId id="275" r:id="rId11"/>
    <p:sldId id="276" r:id="rId12"/>
    <p:sldId id="277" r:id="rId13"/>
    <p:sldId id="287" r:id="rId14"/>
    <p:sldId id="278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264417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/>
              </a:rPr>
              <a:t>শুভেচ্ছা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326" y="619035"/>
            <a:ext cx="3505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দাঁত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থাকতে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দাঁতের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মর্যাদা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নেই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ধরি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মাছ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না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ছোঁই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পানি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আপনি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বাঁচলে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বাপের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নাম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পিঁড়েয়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বসে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পেঁড়োর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খবর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12526" y="896466"/>
            <a:ext cx="112594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68939" y="941607"/>
            <a:ext cx="2667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প্রবাদ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26" y="2193666"/>
            <a:ext cx="350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কলা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রুয়ে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কেটো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</a:t>
            </a:r>
          </a:p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তাতেই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কাপড়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তাতেই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ভাত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7039" y="2389060"/>
            <a:ext cx="2667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খনার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বচন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12526" y="2373868"/>
            <a:ext cx="112594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6326" y="3308864"/>
            <a:ext cx="3505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রোদ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হচ্ছে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হচ্ছে</a:t>
            </a:r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খেঁকশিয়ালির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হচ্ছে</a:t>
            </a:r>
            <a:r>
              <a:rPr lang="en-US" dirty="0" smtClean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2526" y="3429000"/>
            <a:ext cx="112594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07039" y="3472934"/>
            <a:ext cx="2590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ছড়া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326" y="4343400"/>
            <a:ext cx="3505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এক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হাত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বোল্লা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হাত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শিং</a:t>
            </a:r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উড়ে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বোল্লা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ধা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তিং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তিং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7039" y="4501375"/>
            <a:ext cx="29035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গৎ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79544" y="4477866"/>
            <a:ext cx="1107174" cy="416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6326" y="5486400"/>
            <a:ext cx="350519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মনমাঝি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তোর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বৈঠা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রে</a:t>
            </a:r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আমি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বাইতে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পারলাম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7039" y="5650468"/>
            <a:ext cx="2819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পল্লিগান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12526" y="5562600"/>
            <a:ext cx="112594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-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30926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NikoshBAN"/>
              </a:rPr>
              <a:t>কাজ-২(</a:t>
            </a:r>
            <a:r>
              <a:rPr lang="en-US" sz="2400" b="1" u="sng" dirty="0" err="1" smtClean="0">
                <a:latin typeface="NikoshBAN"/>
              </a:rPr>
              <a:t>জোড়ায়</a:t>
            </a:r>
            <a:r>
              <a:rPr lang="en-US" sz="2400" b="1" u="sng" dirty="0" smtClean="0">
                <a:latin typeface="NikoshBAN"/>
              </a:rPr>
              <a:t>)</a:t>
            </a:r>
            <a:endParaRPr lang="en-US" sz="2400" b="1" u="sng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পল্লিসাহিত্যের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উপাদানগুলোর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উদাহরণ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লেখ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430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চলছে,তার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শহুরে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কবিসম্রাটও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ফিরাও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ব্যস্ত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ইউরোপ,আমেরিকায়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Proletariat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আদরের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পল্লিসাহিত্যে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পল্লিজননীর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সন্তানেরই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NikoshBAN"/>
              </a:rPr>
              <a:t>শিখনফল-৩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433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 </a:t>
            </a:r>
            <a:endParaRPr lang="en-US" sz="1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609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NikoshBAN"/>
              </a:rPr>
              <a:t>কাজ-৩(</a:t>
            </a:r>
            <a:r>
              <a:rPr lang="en-US" sz="2400" b="1" u="sng" dirty="0" err="1" smtClean="0">
                <a:latin typeface="NikoshBAN"/>
              </a:rPr>
              <a:t>দলগত</a:t>
            </a:r>
            <a:r>
              <a:rPr lang="en-US" sz="2400" b="1" u="sng" dirty="0" smtClean="0">
                <a:latin typeface="NikoshBAN"/>
              </a:rPr>
              <a:t>)</a:t>
            </a:r>
            <a:endParaRPr lang="en-US" sz="2400" b="1" u="sng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পল্লি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লোক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সাহিত্য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সংরক্ষণের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উপায়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লেখ</a:t>
            </a:r>
            <a:r>
              <a:rPr lang="en-US" sz="3200" dirty="0" smtClean="0">
                <a:latin typeface="NikoshBAN"/>
              </a:rPr>
              <a:t>।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455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5331015"/>
            <a:ext cx="3505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/>
              </a:rPr>
              <a:t>প্রাসাদ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1740" y="3050433"/>
            <a:ext cx="350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মানুষের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উৎপত্তি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বিকাশ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সংক্রান্ত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বিজ্ঞান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479560"/>
            <a:ext cx="3505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পুরাতত্ত্ববিদ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3290" y="4724400"/>
            <a:ext cx="4948449" cy="1238250"/>
            <a:chOff x="673290" y="4724400"/>
            <a:chExt cx="4948449" cy="1238250"/>
          </a:xfrm>
        </p:grpSpPr>
        <p:sp>
          <p:nvSpPr>
            <p:cNvPr id="7" name="TextBox 6"/>
            <p:cNvSpPr txBox="1"/>
            <p:nvPr/>
          </p:nvSpPr>
          <p:spPr>
            <a:xfrm>
              <a:off x="673290" y="5158859"/>
              <a:ext cx="22860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বালাখানা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724400"/>
              <a:ext cx="2649939" cy="1238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685800" y="1075042"/>
            <a:ext cx="4935939" cy="1219268"/>
            <a:chOff x="685800" y="1075042"/>
            <a:chExt cx="4935939" cy="1219268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1455866"/>
              <a:ext cx="22860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প্রত্নতাত্ত্বিক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75042"/>
              <a:ext cx="2649939" cy="12192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3004516"/>
            <a:ext cx="4935940" cy="1034084"/>
            <a:chOff x="685800" y="3004516"/>
            <a:chExt cx="4935940" cy="1034084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3122696"/>
              <a:ext cx="2286000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নৃতত্ত্ব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004516"/>
              <a:ext cx="2649940" cy="10340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550" y="76200"/>
            <a:ext cx="230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ফোকলোর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উদ্ভাবক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Folklore Society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১৮৪৮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খনার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৪.অত্যাচারিত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দুঃখী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সাহিত্যকে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9624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উইলিয়াম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থমস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১৮৪৮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জলবায়ু-নির্ভর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কৃষিতত্ত্ব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৪. Proletariat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2400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06780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পল্লিসাহিত্যের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895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3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710934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ধন্যবাদ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021" y="3615371"/>
            <a:ext cx="4419600" cy="1856107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মিহির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.এ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.এ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এড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০১৮৭৫১১৯৭৬৫ 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3901818"/>
            <a:ext cx="3324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শ্রেণিঃদশম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০৬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94" y="263856"/>
            <a:ext cx="2569035" cy="3169085"/>
          </a:xfrm>
          <a:prstGeom prst="rect">
            <a:avLst/>
          </a:prstGeom>
        </p:spPr>
      </p:pic>
      <p:pic>
        <p:nvPicPr>
          <p:cNvPr id="11" name="Picture 10" descr="im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11" y="247934"/>
            <a:ext cx="2514600" cy="3169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63238"/>
              </p:ext>
            </p:extLst>
          </p:nvPr>
        </p:nvGraphicFramePr>
        <p:xfrm>
          <a:off x="4191000" y="18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18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3500" y="76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এসো,আমরা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শুনি</a:t>
            </a:r>
            <a:r>
              <a:rPr lang="en-US" sz="2400" dirty="0" smtClean="0">
                <a:latin typeface="NikoshBAN"/>
              </a:rPr>
              <a:t>-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এটি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ধরনের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গান</a:t>
            </a:r>
            <a:r>
              <a:rPr lang="en-US" sz="2400" dirty="0" smtClean="0">
                <a:latin typeface="NikoshBAN"/>
              </a:rPr>
              <a:t> ?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572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পল্লিগীতি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047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6587" y="108280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পল্লিসাহিত্য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450" y="15444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মুহম্মদ শহীদুল্লাহ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362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লোকসংস্কৃতির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লোকসংস্কৃতির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লোকসংস্কৃতি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88" y="50407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1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ahidullah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09800"/>
            <a:ext cx="2057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5715000" y="3048000"/>
            <a:ext cx="6096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191912" y="4468719"/>
            <a:ext cx="6096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191000" y="1608161"/>
            <a:ext cx="6858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590800" y="3048000"/>
            <a:ext cx="762000" cy="3810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0900" y="873331"/>
            <a:ext cx="2514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জন্মঃ১০জুলাই ১৮৮৫  </a:t>
            </a:r>
            <a:endParaRPr lang="en-US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334000"/>
            <a:ext cx="2362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মৃত্যুঃ</a:t>
            </a:r>
            <a:r>
              <a:rPr lang="en-US" dirty="0" smtClean="0">
                <a:latin typeface="NikoshBAN"/>
              </a:rPr>
              <a:t> ১৩জুলাই ১৯৬৯ </a:t>
            </a:r>
            <a:endParaRPr lang="en-US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90800"/>
            <a:ext cx="259079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গ্রন্থঃ</a:t>
            </a:r>
            <a:endParaRPr lang="en-US" dirty="0" smtClean="0">
              <a:latin typeface="NikoshBAN"/>
            </a:endParaRPr>
          </a:p>
          <a:p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ভাষার</a:t>
            </a:r>
            <a:r>
              <a:rPr lang="en-US" dirty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ইতিবৃত্ত</a:t>
            </a:r>
            <a:r>
              <a:rPr lang="en-US" dirty="0" smtClean="0">
                <a:latin typeface="NikoshBAN"/>
              </a:rPr>
              <a:t>,</a:t>
            </a:r>
          </a:p>
          <a:p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সাহিত্যের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কথা</a:t>
            </a:r>
            <a:r>
              <a:rPr lang="en-US" dirty="0" smtClean="0">
                <a:latin typeface="NikoshBAN"/>
              </a:rPr>
              <a:t>,</a:t>
            </a:r>
          </a:p>
          <a:p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ভাষার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ব্যাকরণ</a:t>
            </a:r>
            <a:r>
              <a:rPr lang="en-US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004391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‘</a:t>
            </a:r>
            <a:r>
              <a:rPr lang="en-US" dirty="0" err="1" smtClean="0">
                <a:latin typeface="NikoshBAN"/>
              </a:rPr>
              <a:t>আঙ্গুর</a:t>
            </a:r>
            <a:r>
              <a:rPr lang="en-US" dirty="0" smtClean="0">
                <a:latin typeface="NikoshBAN"/>
              </a:rPr>
              <a:t>’ </a:t>
            </a:r>
            <a:r>
              <a:rPr lang="en-US" dirty="0" err="1" smtClean="0">
                <a:latin typeface="NikoshBAN"/>
              </a:rPr>
              <a:t>সম্পাদনা</a:t>
            </a:r>
            <a:r>
              <a:rPr lang="en-US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161" y="19376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পল্লির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প্রত্যেক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সাহিত্য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ছড়িয়ে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আছে</a:t>
            </a:r>
            <a:r>
              <a:rPr lang="en-US" sz="2400" dirty="0" smtClean="0">
                <a:latin typeface="NikoshBAN"/>
              </a:rPr>
              <a:t>।  </a:t>
            </a:r>
            <a:endParaRPr lang="en-US" sz="2400" dirty="0">
              <a:latin typeface="NikoshBA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38800" y="1260712"/>
            <a:ext cx="3657600" cy="2609197"/>
            <a:chOff x="5638800" y="1260712"/>
            <a:chExt cx="3657600" cy="26091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957" r="48780"/>
            <a:stretch/>
          </p:blipFill>
          <p:spPr>
            <a:xfrm>
              <a:off x="5943600" y="1260712"/>
              <a:ext cx="1600200" cy="20039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260712"/>
              <a:ext cx="1358610" cy="204221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38800" y="3531355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NikoshBAN"/>
                </a:rPr>
                <a:t>জাঁ</a:t>
              </a:r>
              <a:r>
                <a:rPr lang="en-US" sz="1600" dirty="0" smtClean="0">
                  <a:latin typeface="NikoshBAN"/>
                </a:rPr>
                <a:t> </a:t>
              </a:r>
              <a:r>
                <a:rPr lang="en-US" sz="1600" dirty="0" err="1" smtClean="0">
                  <a:latin typeface="NikoshBAN"/>
                </a:rPr>
                <a:t>ক্রিস্তফ</a:t>
              </a:r>
              <a:r>
                <a:rPr lang="en-US" sz="1600" dirty="0" smtClean="0">
                  <a:latin typeface="NikoshBAN"/>
                </a:rPr>
                <a:t>  </a:t>
              </a:r>
              <a:r>
                <a:rPr lang="en-US" sz="1600" dirty="0" err="1" smtClean="0">
                  <a:latin typeface="NikoshBAN"/>
                </a:rPr>
                <a:t>রচয়িতা</a:t>
              </a:r>
              <a:r>
                <a:rPr lang="en-US" sz="1600" dirty="0" smtClean="0">
                  <a:latin typeface="NikoshBAN"/>
                </a:rPr>
                <a:t> </a:t>
              </a:r>
              <a:r>
                <a:rPr lang="en-US" sz="1600" dirty="0" err="1" smtClean="0">
                  <a:latin typeface="NikoshBAN"/>
                </a:rPr>
                <a:t>রোঁমা</a:t>
              </a:r>
              <a:r>
                <a:rPr lang="en-US" sz="1600" dirty="0" smtClean="0">
                  <a:latin typeface="NikoshBAN"/>
                </a:rPr>
                <a:t> </a:t>
              </a:r>
              <a:r>
                <a:rPr lang="en-US" sz="1600" dirty="0" err="1" smtClean="0">
                  <a:latin typeface="NikoshBAN"/>
                </a:rPr>
                <a:t>রোঁলা</a:t>
              </a:r>
              <a:r>
                <a:rPr lang="en-US" sz="1600" dirty="0" smtClean="0">
                  <a:latin typeface="NikoshBAN"/>
                </a:rPr>
                <a:t> </a:t>
              </a:r>
              <a:endParaRPr lang="en-US" sz="1600" dirty="0">
                <a:latin typeface="NikoshB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1873" y="770791"/>
            <a:ext cx="4339988" cy="3022055"/>
            <a:chOff x="3412" y="770791"/>
            <a:chExt cx="4339988" cy="30220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" y="770791"/>
              <a:ext cx="2022143" cy="30220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57400" y="1801004"/>
              <a:ext cx="228600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 smtClean="0">
                  <a:latin typeface="NikoshBAN"/>
                </a:rPr>
                <a:t>ড. </a:t>
              </a:r>
              <a:r>
                <a:rPr lang="en-US" dirty="0" err="1" smtClean="0">
                  <a:latin typeface="NikoshBAN"/>
                </a:rPr>
                <a:t>দীনেশচন্দ্র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সেন</a:t>
              </a:r>
              <a:endParaRPr lang="en-US" dirty="0" smtClean="0">
                <a:latin typeface="NikoshBAN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 err="1" smtClean="0">
                  <a:latin typeface="NikoshBAN"/>
                </a:rPr>
                <a:t>মদিনা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বিবি</a:t>
              </a:r>
              <a:r>
                <a:rPr lang="en-US" dirty="0" smtClean="0">
                  <a:latin typeface="NikoshBAN"/>
                </a:rPr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dirty="0" err="1" smtClean="0">
                  <a:latin typeface="NikoshBAN"/>
                </a:rPr>
                <a:t>মনসুর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বয়াতি</a:t>
              </a:r>
              <a:r>
                <a:rPr lang="en-US" dirty="0" smtClean="0">
                  <a:latin typeface="NikoshBAN"/>
                </a:rPr>
                <a:t>  </a:t>
              </a:r>
              <a:endParaRPr lang="en-US" dirty="0">
                <a:latin typeface="NikoshB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4403466"/>
            <a:ext cx="319187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NikoshBAN"/>
              </a:rPr>
              <a:t>ভারত,সিংহল,সুমাত্রা,যাভা,কম্বোডিয়া</a:t>
            </a:r>
            <a:r>
              <a:rPr lang="en-US" dirty="0" smtClean="0">
                <a:latin typeface="NikoshBAN"/>
              </a:rPr>
              <a:t>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NikoshBAN"/>
              </a:rPr>
              <a:t>লিথোনিয়া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কিংবা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ওয়েলস</a:t>
            </a:r>
            <a:r>
              <a:rPr lang="en-US" dirty="0" smtClean="0">
                <a:latin typeface="NikoshBAN"/>
              </a:rPr>
              <a:t>…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NikoshBAN"/>
              </a:rPr>
              <a:t>Folklore Society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04681" y="4403466"/>
            <a:ext cx="3581400" cy="1775386"/>
            <a:chOff x="5410200" y="4572000"/>
            <a:chExt cx="3581400" cy="1775386"/>
          </a:xfrm>
        </p:grpSpPr>
        <p:graphicFrame>
          <p:nvGraphicFramePr>
            <p:cNvPr id="8" name="Object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059987"/>
                </p:ext>
              </p:extLst>
            </p:nvPr>
          </p:nvGraphicFramePr>
          <p:xfrm>
            <a:off x="6640773" y="5575861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40773" y="5575861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5410200" y="4572000"/>
              <a:ext cx="358140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Shakespeare-</a:t>
              </a:r>
              <a:r>
                <a:rPr lang="en-US" dirty="0" err="1" smtClean="0"/>
                <a:t>এর</a:t>
              </a:r>
              <a:r>
                <a:rPr lang="en-US" dirty="0" smtClean="0"/>
                <a:t> </a:t>
              </a:r>
              <a:r>
                <a:rPr lang="en-US" dirty="0" err="1" smtClean="0"/>
                <a:t>Fi,Fie,foh,fun</a:t>
              </a:r>
              <a:r>
                <a:rPr lang="en-US" dirty="0" smtClean="0"/>
                <a:t>! ‘</a:t>
              </a:r>
              <a:r>
                <a:rPr lang="en-US" dirty="0" err="1" smtClean="0"/>
                <a:t>হাঁউ,মাঁউ,খাঁউ,মানুষের</a:t>
              </a:r>
              <a:r>
                <a:rPr lang="en-US" dirty="0" smtClean="0"/>
                <a:t> </a:t>
              </a:r>
              <a:r>
                <a:rPr lang="en-US" dirty="0" err="1" smtClean="0"/>
                <a:t>গন্ধ</a:t>
              </a:r>
              <a:r>
                <a:rPr lang="en-US" dirty="0" smtClean="0"/>
                <a:t> </a:t>
              </a:r>
              <a:r>
                <a:rPr lang="en-US" dirty="0" err="1" smtClean="0"/>
                <a:t>পাঁউ</a:t>
              </a:r>
              <a:r>
                <a:rPr lang="en-US" dirty="0" smtClean="0"/>
                <a:t>’  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9744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  </a:t>
            </a:r>
            <a:endParaRPr lang="en-US" sz="1200" dirty="0">
              <a:latin typeface="NikoshB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1" y="533399"/>
            <a:ext cx="2895600" cy="2667509"/>
            <a:chOff x="304801" y="533399"/>
            <a:chExt cx="2895600" cy="26675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533399"/>
              <a:ext cx="2296187" cy="20574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4801" y="2831576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আলাউদ্দিনের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আশ্চর্য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প্রদীপ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0139" y="533401"/>
            <a:ext cx="2446661" cy="2655331"/>
            <a:chOff x="6240139" y="533401"/>
            <a:chExt cx="2446661" cy="26553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139" y="533401"/>
              <a:ext cx="229046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40139" y="2819400"/>
              <a:ext cx="2446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আলিবাবা</a:t>
              </a:r>
              <a:r>
                <a:rPr lang="en-US" dirty="0" smtClean="0">
                  <a:latin typeface="NikoshBAN"/>
                </a:rPr>
                <a:t> ও </a:t>
              </a:r>
              <a:r>
                <a:rPr lang="en-US" dirty="0" err="1" smtClean="0">
                  <a:latin typeface="NikoshBAN"/>
                </a:rPr>
                <a:t>চল্লিশ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চোর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3429002"/>
            <a:ext cx="3200400" cy="3162303"/>
            <a:chOff x="152400" y="3429002"/>
            <a:chExt cx="3200400" cy="3162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1" y="3429002"/>
              <a:ext cx="1865297" cy="26289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400" y="6221973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Lamb’s Tales from Shakespeare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600" y="3581404"/>
            <a:ext cx="1824999" cy="3009901"/>
            <a:chOff x="6705600" y="3581404"/>
            <a:chExt cx="1824999" cy="30099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581404"/>
              <a:ext cx="1824999" cy="24764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05600" y="6223379"/>
              <a:ext cx="1824999" cy="367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ঠাকুরমার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ঝুলি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2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1596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কাজ-১(</a:t>
            </a:r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1459" y="23884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1285080"/>
            <a:ext cx="6972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</a:rPr>
              <a:t>১. </a:t>
            </a:r>
            <a:r>
              <a:rPr lang="en-US" sz="2000" dirty="0" err="1" smtClean="0">
                <a:latin typeface="NikoshBAN" pitchFamily="2" charset="0"/>
              </a:rPr>
              <a:t>মৈমনসিং</a:t>
            </a:r>
            <a:r>
              <a:rPr lang="en-US" sz="2000" dirty="0" err="1" smtClean="0">
                <a:latin typeface="NikoshBAN"/>
              </a:rPr>
              <a:t>হ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গীতিকা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সংগ্রহ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সম্পাদনা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করেন</a:t>
            </a:r>
            <a:r>
              <a:rPr lang="en-US" sz="2000" dirty="0" smtClean="0">
                <a:latin typeface="NikoshBAN"/>
              </a:rPr>
              <a:t>?</a:t>
            </a:r>
          </a:p>
          <a:p>
            <a:r>
              <a:rPr lang="en-US" sz="2000" dirty="0" smtClean="0">
                <a:latin typeface="NikoshBAN"/>
              </a:rPr>
              <a:t>২. </a:t>
            </a:r>
            <a:r>
              <a:rPr lang="en-US" sz="2000" dirty="0" err="1" smtClean="0">
                <a:latin typeface="NikoshBAN"/>
              </a:rPr>
              <a:t>ইউরোপ-আমেরিকায়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সংস্থা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পল্লিসাহিত্য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সংগ্রহ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? </a:t>
            </a:r>
          </a:p>
          <a:p>
            <a:r>
              <a:rPr lang="en-US" sz="2000" dirty="0" smtClean="0">
                <a:latin typeface="NikoshBAN"/>
              </a:rPr>
              <a:t>৩. </a:t>
            </a:r>
            <a:r>
              <a:rPr lang="en-US" sz="2000" dirty="0" err="1" smtClean="0">
                <a:latin typeface="NikoshBAN"/>
              </a:rPr>
              <a:t>ঠাকুরমার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ঝুলি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সংকলন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করেন</a:t>
            </a:r>
            <a:r>
              <a:rPr lang="en-US" sz="2000" dirty="0" smtClean="0">
                <a:latin typeface="NikoshBAN"/>
              </a:rPr>
              <a:t>? </a:t>
            </a:r>
          </a:p>
          <a:p>
            <a:r>
              <a:rPr lang="en-US" sz="2000" dirty="0" smtClean="0">
                <a:latin typeface="NikoshBAN"/>
              </a:rPr>
              <a:t>৪. </a:t>
            </a:r>
            <a:r>
              <a:rPr lang="en-US" sz="2000" dirty="0" err="1" smtClean="0">
                <a:latin typeface="NikoshBAN"/>
              </a:rPr>
              <a:t>মনসুর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বয়াতি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কে</a:t>
            </a:r>
            <a:r>
              <a:rPr lang="en-US" sz="2000" dirty="0" smtClean="0">
                <a:latin typeface="NikoshBAN"/>
              </a:rPr>
              <a:t>? </a:t>
            </a:r>
          </a:p>
          <a:p>
            <a:r>
              <a:rPr lang="en-US" sz="2000" dirty="0" smtClean="0">
                <a:latin typeface="NikoshBAN"/>
              </a:rPr>
              <a:t>৫. </a:t>
            </a:r>
            <a:r>
              <a:rPr lang="en-US" sz="2000" dirty="0" err="1" smtClean="0">
                <a:latin typeface="NikoshBAN"/>
              </a:rPr>
              <a:t>পশ্চিমের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কোন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সাহিত্যিক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মদিনা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বিবির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সৌন্দর্যে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মুগ্ধ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হন</a:t>
            </a:r>
            <a:r>
              <a:rPr lang="en-US" sz="2000" dirty="0" smtClean="0">
                <a:latin typeface="NikoshBAN"/>
              </a:rPr>
              <a:t>? </a:t>
            </a:r>
            <a:endParaRPr lang="en-US" sz="2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896" y="38100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</a:rPr>
              <a:t>১. ড. </a:t>
            </a:r>
            <a:r>
              <a:rPr lang="en-US" sz="2000" dirty="0" err="1" smtClean="0">
                <a:latin typeface="NikoshBAN"/>
              </a:rPr>
              <a:t>দীনেশচন্দ্র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সেন</a:t>
            </a:r>
            <a:r>
              <a:rPr lang="en-US" sz="2000" dirty="0" smtClean="0">
                <a:latin typeface="NikoshBAN"/>
              </a:rPr>
              <a:t> </a:t>
            </a:r>
          </a:p>
          <a:p>
            <a:r>
              <a:rPr lang="en-US" sz="2000" dirty="0" smtClean="0">
                <a:latin typeface="NikoshBAN"/>
              </a:rPr>
              <a:t>২. Folklore Society </a:t>
            </a:r>
          </a:p>
          <a:p>
            <a:r>
              <a:rPr lang="en-US" sz="2000" dirty="0" smtClean="0">
                <a:latin typeface="NikoshBAN"/>
              </a:rPr>
              <a:t>৩. </a:t>
            </a:r>
            <a:r>
              <a:rPr lang="en-US" sz="2000" dirty="0" err="1" smtClean="0">
                <a:latin typeface="NikoshBAN"/>
              </a:rPr>
              <a:t>দক্ষিণারঞ্জন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মিত্র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মজুমদার</a:t>
            </a:r>
            <a:r>
              <a:rPr lang="en-US" sz="2000" dirty="0" smtClean="0">
                <a:latin typeface="NikoshBAN"/>
              </a:rPr>
              <a:t> </a:t>
            </a:r>
          </a:p>
          <a:p>
            <a:r>
              <a:rPr lang="en-US" sz="2000" dirty="0" smtClean="0">
                <a:latin typeface="NikoshBAN"/>
              </a:rPr>
              <a:t>৪. </a:t>
            </a:r>
            <a:r>
              <a:rPr lang="en-US" sz="2000" dirty="0" err="1" smtClean="0">
                <a:latin typeface="NikoshBAN"/>
              </a:rPr>
              <a:t>পল্লিকবি</a:t>
            </a:r>
            <a:r>
              <a:rPr lang="en-US" sz="2000" dirty="0" smtClean="0">
                <a:latin typeface="NikoshBAN"/>
              </a:rPr>
              <a:t> </a:t>
            </a:r>
          </a:p>
          <a:p>
            <a:r>
              <a:rPr lang="en-US" sz="2000" dirty="0" smtClean="0">
                <a:latin typeface="NikoshBAN"/>
              </a:rPr>
              <a:t>৫. </a:t>
            </a:r>
            <a:r>
              <a:rPr lang="en-US" sz="2000" dirty="0" err="1" smtClean="0">
                <a:latin typeface="NikoshBAN"/>
              </a:rPr>
              <a:t>রোঁমা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রোঁলা</a:t>
            </a:r>
            <a:endParaRPr lang="en-US" sz="2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426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Wingdings</vt:lpstr>
      <vt:lpstr>Office Theme</vt:lpstr>
      <vt:lpstr>Package</vt:lpstr>
      <vt:lpstr>Packager Shell Object</vt:lpstr>
      <vt:lpstr>PowerPoint Presentation</vt:lpstr>
      <vt:lpstr>   মিহির রঞ্জন বড়ুয়া বি.এ(অনার্স),এম.এ,এম এড       সহকারি শিক্ষক(বাংলা) বান্দরবান সরকারি বালিকা উচ্চ বিদ্যালয়  মোবাইলঃ ০১৮৭৫১১৯৭৬৫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মিহির </dc:title>
  <dc:creator>User</dc:creator>
  <cp:lastModifiedBy>mihir ranjan barua</cp:lastModifiedBy>
  <cp:revision>70</cp:revision>
  <dcterms:created xsi:type="dcterms:W3CDTF">2006-08-16T00:00:00Z</dcterms:created>
  <dcterms:modified xsi:type="dcterms:W3CDTF">2019-12-06T17:57:59Z</dcterms:modified>
</cp:coreProperties>
</file>