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71" r:id="rId4"/>
    <p:sldId id="258" r:id="rId5"/>
    <p:sldId id="274" r:id="rId6"/>
    <p:sldId id="275" r:id="rId7"/>
    <p:sldId id="259" r:id="rId8"/>
    <p:sldId id="263" r:id="rId9"/>
    <p:sldId id="260" r:id="rId10"/>
    <p:sldId id="261" r:id="rId11"/>
    <p:sldId id="262" r:id="rId12"/>
    <p:sldId id="272" r:id="rId13"/>
    <p:sldId id="273" r:id="rId14"/>
    <p:sldId id="264" r:id="rId15"/>
    <p:sldId id="265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3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6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4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7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8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1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8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9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7A8DD-506D-405C-A530-1A754AFA319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9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92766"/>
            <a:ext cx="12072730" cy="67652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270" y="92766"/>
            <a:ext cx="11900452" cy="3021496"/>
          </a:xfrm>
        </p:spPr>
        <p:txBody>
          <a:bodyPr>
            <a:prstTxWarp prst="textWave4">
              <a:avLst/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38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13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138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7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966" y="163962"/>
            <a:ext cx="9674998" cy="1174508"/>
          </a:xfrm>
          <a:solidFill>
            <a:schemeClr val="accent4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7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নিষিদ্ধ সময়</a:t>
            </a:r>
            <a:endParaRPr lang="en-US" sz="72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774" y="1992397"/>
            <a:ext cx="11926956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 সময় সালাত আদায় করা নিষিদ্ধ।</a:t>
            </a:r>
          </a:p>
          <a:p>
            <a:pPr algn="ctr"/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সূর্যোদয়ের সময়।</a:t>
            </a:r>
          </a:p>
          <a:p>
            <a:pPr algn="ctr"/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ঠিক দুপুরের সময় এবং</a:t>
            </a:r>
          </a:p>
          <a:p>
            <a:pPr algn="ctr"/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সূর্যাস্তের সময়।</a:t>
            </a:r>
          </a:p>
        </p:txBody>
      </p:sp>
    </p:spTree>
    <p:extLst>
      <p:ext uri="{BB962C8B-B14F-4D97-AF65-F5344CB8AC3E}">
        <p14:creationId xmlns:p14="http://schemas.microsoft.com/office/powerpoint/2010/main" val="324676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391" y="129086"/>
            <a:ext cx="10654748" cy="1010601"/>
          </a:xfr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মাকরুহ সময়</a:t>
            </a:r>
            <a:endParaRPr lang="en-US" sz="66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017" y="1330833"/>
            <a:ext cx="11926957" cy="384720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সূর্যের রং পরিবর্তন হয়ে গেলে আসরের সালাত আদায় করা।</a:t>
            </a:r>
          </a:p>
          <a:p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মাগরিব সালাতের ওয়াক্ত শুরু হলে গরিমসি করে সালাত আদায়ে দেরি করা।</a:t>
            </a:r>
          </a:p>
          <a:p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ইশার মাকরুহ সময় হলো মধ্য রাতের পর হতে সুবহে সাদিক পর্যন্ত।</a:t>
            </a:r>
          </a:p>
          <a:p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দীনি গুরুত্বপুর্ণ কাজে ব্যস্ত থাকার কারনে যদি সালাতের মাকরুহ </a:t>
            </a:r>
            <a:r>
              <a:rPr lang="bn-BD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ওয়াক্ত এসে যায় তবে তা মাকরুহ হিসেবে গন্য হবে না।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7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আহকাম</a:t>
            </a:r>
            <a:r>
              <a:rPr lang="en-US" sz="7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endParaRPr lang="en-US" sz="72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99930"/>
            <a:ext cx="12192000" cy="57580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44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44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44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44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4400" b="1" u="sng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১।শরীর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২।কাপড়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bn-IN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৪।সতর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৫।কেবলা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মুখি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৬।নিয়ত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৭।সময়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b="1" u="sng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56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80661" y="119270"/>
            <a:ext cx="10018644" cy="1245704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আরকান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endParaRPr lang="en-US" sz="80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84244"/>
            <a:ext cx="12192000" cy="5373756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৬টি</a:t>
            </a:r>
          </a:p>
          <a:p>
            <a:pPr algn="ctr"/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১।তকবিরে </a:t>
            </a:r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তাহরিমা</a:t>
            </a:r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২।কেয়াম </a:t>
            </a:r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৩।কেরাত </a:t>
            </a:r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44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৪।রুকু </a:t>
            </a:r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৫।সেজদা </a:t>
            </a:r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৬।শেষ </a:t>
            </a:r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বৈঠক</a:t>
            </a:r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2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52" y="901149"/>
            <a:ext cx="10336695" cy="1444486"/>
          </a:xfr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115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115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7651" y="2750861"/>
            <a:ext cx="10336695" cy="2800767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 রাকাত বিশিষ্ট সালাত আদায়ের নিয়ম বর্ণনা কর</a:t>
            </a:r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ln w="762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7651" y="2345635"/>
            <a:ext cx="10336695" cy="4052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7653" y="5551628"/>
            <a:ext cx="10336694" cy="40522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1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36248"/>
            <a:ext cx="10349948" cy="786535"/>
          </a:xfr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80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1026" y="2806147"/>
            <a:ext cx="10349948" cy="2308324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7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 রাকাত বিশিষ্ট সালাত আদায়ের নিয়ম বর্ণনা কর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1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139" y="112171"/>
            <a:ext cx="7460974" cy="1400530"/>
          </a:xfr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13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13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539" y="2370221"/>
            <a:ext cx="11728174" cy="2800767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আহকাম ও আরকান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bn-BD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বর্ণনা কর</a:t>
            </a:r>
            <a:r>
              <a:rPr lang="en-US" sz="48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৷</a:t>
            </a:r>
            <a:endParaRPr lang="en-US" sz="4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7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017" y="0"/>
            <a:ext cx="2822713" cy="6740307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 যে সব কাজ মাকরুহ তা লিখ?</a:t>
            </a:r>
          </a:p>
          <a:p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 আদায় না করার পরিণাম কি হবে? </a:t>
            </a:r>
            <a:endParaRPr lang="en-US" sz="4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530" y="1868556"/>
            <a:ext cx="8786192" cy="4731025"/>
          </a:xfrm>
          <a:prstGeom prst="rect">
            <a:avLst/>
          </a:prstGeom>
          <a:ln w="2286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034747" y="0"/>
            <a:ext cx="9157253" cy="160351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spc="50" dirty="0" err="1" smtClean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13800" b="1" spc="50" dirty="0" smtClean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spc="50" dirty="0" err="1" smtClean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3800" b="1" spc="50" dirty="0">
              <a:ln w="0"/>
              <a:solidFill>
                <a:srgbClr val="7030A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2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0" y="264694"/>
            <a:ext cx="72911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bg1"/>
                </a:solidFill>
              </a:rPr>
              <a:t>ধন্যবাদ</a:t>
            </a:r>
            <a:endParaRPr lang="en-US" sz="9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" y="132521"/>
            <a:ext cx="11993217" cy="66128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ounded Rectangle 2"/>
          <p:cNvSpPr/>
          <p:nvPr/>
        </p:nvSpPr>
        <p:spPr>
          <a:xfrm>
            <a:off x="106016" y="768626"/>
            <a:ext cx="11993217" cy="22263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6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166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166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ln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19269" y="0"/>
            <a:ext cx="11966713" cy="1537252"/>
          </a:xfrm>
          <a:prstGeom prst="cloud">
            <a:avLst/>
          </a:prstGeom>
          <a:noFill/>
          <a:ln w="762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spc="50" dirty="0" err="1" smtClean="0">
                <a:ln w="0"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শিক্ষকপরিচিতি</a:t>
            </a:r>
            <a:endParaRPr lang="en-US" sz="7200" b="1" spc="50" dirty="0">
              <a:ln w="0">
                <a:solidFill>
                  <a:srgbClr val="C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270" y="1683026"/>
            <a:ext cx="8653670" cy="5049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মুহাঃ</a:t>
            </a:r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আব্দুল ওয়াহেদ জিহাদী</a:t>
            </a:r>
            <a:endParaRPr lang="en-US" sz="44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সুপার। </a:t>
            </a:r>
            <a:r>
              <a:rPr lang="en-US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আরবী</a:t>
            </a:r>
            <a:r>
              <a:rPr lang="en-US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bn-IN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পীরগাছা বালিকা</a:t>
            </a:r>
            <a:r>
              <a:rPr lang="en-US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bn-IN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পোষ্টঃ</a:t>
            </a:r>
            <a:r>
              <a:rPr lang="en-US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পীরগাছা </a:t>
            </a:r>
            <a:endParaRPr lang="en-US" sz="44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উপজেলা</a:t>
            </a:r>
            <a:r>
              <a:rPr lang="bn-IN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ঃপীরগাছা</a:t>
            </a:r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জেলাঃ</a:t>
            </a:r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রংপুর। </a:t>
            </a:r>
            <a:endParaRPr lang="en-US" sz="40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নম্বরঃ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০১৭৯৪৮৬৩১৮৬ </a:t>
            </a:r>
            <a:endParaRPr lang="en-US" sz="32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জি-মেইলঃ-abdulwahedaz361@gmail.com</a:t>
            </a:r>
            <a:endParaRPr lang="en-US" sz="32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320" y="2305802"/>
            <a:ext cx="3164098" cy="292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3878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0" y="-1"/>
            <a:ext cx="12192000" cy="1785257"/>
          </a:xfrm>
          <a:prstGeom prst="bevel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spc="50" dirty="0" err="1" smtClean="0">
                <a:ln w="0">
                  <a:solidFill>
                    <a:srgbClr val="92D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b="1" spc="50" dirty="0" smtClean="0">
                <a:ln w="0">
                  <a:solidFill>
                    <a:srgbClr val="92D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spc="50" dirty="0" err="1" smtClean="0">
                <a:ln w="0">
                  <a:solidFill>
                    <a:srgbClr val="92D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b="1" spc="50" dirty="0">
              <a:ln w="0">
                <a:solidFill>
                  <a:srgbClr val="92D05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114" y="1976734"/>
            <a:ext cx="11959771" cy="451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আকায়েদ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ওয়াল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ফিকহ</a:t>
            </a:r>
            <a:endParaRPr lang="en-US" sz="54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sz="54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ভাগঃ-দ্বিতীয়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অধ্যায়ঃ-চতুর্থ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পাঠঃ-১ম--৫ম</a:t>
            </a:r>
          </a:p>
          <a:p>
            <a:pPr algn="ctr"/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নম্বরঃ-৭৪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৮৬</a:t>
            </a:r>
            <a:endParaRPr lang="en-US" sz="54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0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538"/>
            <a:ext cx="12191999" cy="1340891"/>
          </a:xfr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৷</a:t>
            </a:r>
            <a:endParaRPr lang="en-US" sz="80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" t="9515" r="-194" b="46670"/>
          <a:stretch/>
        </p:blipFill>
        <p:spPr>
          <a:xfrm>
            <a:off x="105610" y="1625251"/>
            <a:ext cx="6545179" cy="2216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399" y="1625251"/>
            <a:ext cx="5334000" cy="5123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27" b="5261"/>
          <a:stretch/>
        </p:blipFill>
        <p:spPr>
          <a:xfrm>
            <a:off x="105609" y="4015140"/>
            <a:ext cx="6545179" cy="28428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7067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6" y="251791"/>
            <a:ext cx="10827027" cy="6255025"/>
          </a:xfrm>
          <a:prstGeom prst="rect">
            <a:avLst/>
          </a:prstGeom>
          <a:ln w="228600" cap="sq" cmpd="thickThin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98333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ln w="76200"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92" y="255104"/>
            <a:ext cx="9859616" cy="6347792"/>
          </a:xfrm>
          <a:prstGeom prst="rect">
            <a:avLst/>
          </a:prstGeom>
          <a:ln w="228600" cap="sq" cmpd="thickThin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048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43" y="159027"/>
            <a:ext cx="11714922" cy="2398643"/>
          </a:xfr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138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138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3800" b="1" u="sng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148" y="3051488"/>
            <a:ext cx="11966712" cy="1569660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9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9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endParaRPr lang="en-US" sz="96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472" y="130052"/>
            <a:ext cx="5458690" cy="1513217"/>
          </a:xfrm>
          <a:noFill/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382" y="1852863"/>
            <a:ext cx="11790218" cy="424731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অর্থ বলতে পারবে।</a:t>
            </a:r>
          </a:p>
          <a:p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 নিষিদ্ধ সময় বলতে পারবে।</a:t>
            </a:r>
          </a:p>
          <a:p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মাকরুহ সময় বর্ণনা করতে পারবে</a:t>
            </a:r>
            <a:r>
              <a:rPr lang="bn-BD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আহকাম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আরকান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সমুহের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5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00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40" y="1415890"/>
            <a:ext cx="8538551" cy="1088771"/>
          </a:xfr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আহকাম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278" y="2847125"/>
            <a:ext cx="11847444" cy="3139321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 আরবি শব্দ। এর আভিধানিক অর্থ দোয়া,রহমত,ইস্তিগফার ও তসবিহ ইত্যাদি ।</a:t>
            </a:r>
          </a:p>
          <a:p>
            <a:r>
              <a:rPr lang="bn-BD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ইসলামের পাঁচ স্তম্ভের দ্বিতীয় স্তম্ভ সালাত</a:t>
            </a:r>
            <a:r>
              <a:rPr lang="bn-BD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0652" y="79365"/>
            <a:ext cx="10492235" cy="1107996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66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1926794" y="1624963"/>
            <a:ext cx="713875" cy="462067"/>
          </a:xfrm>
          <a:prstGeom prst="star5">
            <a:avLst/>
          </a:prstGeom>
          <a:solidFill>
            <a:srgbClr val="FF0000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357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363</Words>
  <Application>Microsoft Office PowerPoint</Application>
  <PresentationFormat>Widescreen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শুভেচ্ছা ও স্বাগতম</vt:lpstr>
      <vt:lpstr>PowerPoint Presentation</vt:lpstr>
      <vt:lpstr>PowerPoint Presentation</vt:lpstr>
      <vt:lpstr>নিচের ছবি গুলো ভাল কের দেখ ৷</vt:lpstr>
      <vt:lpstr>PowerPoint Presentation</vt:lpstr>
      <vt:lpstr>PowerPoint Presentation</vt:lpstr>
      <vt:lpstr>আজকের পাঠ</vt:lpstr>
      <vt:lpstr>শিখনফল</vt:lpstr>
      <vt:lpstr>সালাত এর আহকাম</vt:lpstr>
      <vt:lpstr>সালাতের নিষিদ্ধ সময়</vt:lpstr>
      <vt:lpstr>সালাতের মাকরুহ সময়</vt:lpstr>
      <vt:lpstr>PowerPoint Presentation</vt:lpstr>
      <vt:lpstr>PowerPoint Presentation</vt:lpstr>
      <vt:lpstr>একক কাজ</vt:lpstr>
      <vt:lpstr>জোড়ায় কাজ</vt:lpstr>
      <vt:lpstr>দলগত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NAKIBUZZAMAN</dc:creator>
  <cp:lastModifiedBy>Md Abdul Wahed</cp:lastModifiedBy>
  <cp:revision>150</cp:revision>
  <dcterms:created xsi:type="dcterms:W3CDTF">2016-10-17T02:21:05Z</dcterms:created>
  <dcterms:modified xsi:type="dcterms:W3CDTF">2019-12-07T22:28:07Z</dcterms:modified>
</cp:coreProperties>
</file>