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79" r:id="rId3"/>
    <p:sldId id="259" r:id="rId4"/>
    <p:sldId id="262" r:id="rId5"/>
    <p:sldId id="280" r:id="rId6"/>
    <p:sldId id="260" r:id="rId7"/>
    <p:sldId id="282" r:id="rId8"/>
    <p:sldId id="274" r:id="rId9"/>
    <p:sldId id="283" r:id="rId10"/>
    <p:sldId id="273" r:id="rId11"/>
    <p:sldId id="270" r:id="rId12"/>
    <p:sldId id="271" r:id="rId13"/>
    <p:sldId id="272" r:id="rId14"/>
    <p:sldId id="264" r:id="rId15"/>
    <p:sldId id="275" r:id="rId16"/>
    <p:sldId id="277" r:id="rId17"/>
    <p:sldId id="268" r:id="rId18"/>
    <p:sldId id="266" r:id="rId19"/>
    <p:sldId id="267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2F43B-74D3-46A7-AE9B-D6794EAE87DC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93301-8F13-4455-A688-980019D87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EEC-A9F4-4B5B-85C0-EB454C04E9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921" y="5105400"/>
            <a:ext cx="4905157" cy="1107996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4953000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7874083" cy="457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71600" y="685800"/>
            <a:ext cx="579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ph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7832203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533400"/>
            <a:ext cx="579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8800"/>
            <a:ext cx="6939305" cy="43595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457200"/>
            <a:ext cx="579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6362700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609600"/>
            <a:ext cx="579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3716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ঘোষণা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418975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সুন্দরবনের প্রাণী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200400" y="2743200"/>
            <a:ext cx="14478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60198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9" y="2466279"/>
            <a:ext cx="2630951" cy="3439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99787"/>
            <a:ext cx="2484879" cy="3172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81" y="2438400"/>
            <a:ext cx="2473719" cy="3182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1681" y="609600"/>
            <a:ext cx="57150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ছাত্র/ছাত্রীদের নিরব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9" y="2466279"/>
            <a:ext cx="2630951" cy="3439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99787"/>
            <a:ext cx="2484879" cy="3172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81" y="2438400"/>
            <a:ext cx="2473719" cy="3182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676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 জোড়ায় 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581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সুন্দরবন সম্পর্কে  ৫টি বাক্য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38600" y="2599730"/>
            <a:ext cx="762000" cy="829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9144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456" y="2667000"/>
            <a:ext cx="7391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**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সুন্দরবনের তিনটি প্রাণীর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লিখ।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** সুন্দরবনের ভয়ঙ্কর প্রানীর নাম  কী?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47800" y="609600"/>
            <a:ext cx="4495800" cy="2362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143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00400"/>
            <a:ext cx="81534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সুন্দরবন কোথায় অবস্থিত?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জাতীয় পশুর নাম কী?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কোন জঙ্গলে হাতী দেখতে পাওয়া যায়?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4.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সাপ কী ধরনের প্রানী?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2365" y="2299366"/>
            <a:ext cx="4295092" cy="2689198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37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রাহিদ</a:t>
            </a:r>
            <a:r>
              <a:rPr lang="en-US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bn-IN" sz="3375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</a:t>
            </a:r>
            <a:r>
              <a:rPr lang="en-US" sz="337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ারী</a:t>
            </a:r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en-US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</a:t>
            </a:r>
            <a:r>
              <a:rPr lang="en-US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ছোটদাদপুর</a:t>
            </a:r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en-US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া:</a:t>
            </a:r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75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37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মস্তাপুর, চাঁপাইনবাবগঞ্জ.</a:t>
            </a:r>
          </a:p>
          <a:p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75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0825" y="3234238"/>
            <a:ext cx="162352" cy="389692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r>
              <a:rPr lang="bn-IN" sz="2279" b="1" spc="21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2279" b="1" spc="21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752600" y="1295400"/>
            <a:ext cx="3571811" cy="75084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38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038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8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038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42" y="1654861"/>
            <a:ext cx="1725896" cy="35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1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724400"/>
            <a:ext cx="6009542" cy="1419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6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62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02" y="685800"/>
            <a:ext cx="562053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1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8610600" cy="464742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bn-BD" sz="96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000" dirty="0" err="1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পঞ্চম</a:t>
            </a:r>
          </a:p>
          <a:p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পাঠের নামঃ</a:t>
            </a:r>
            <a:r>
              <a:rPr lang="bn-IN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সুন্দরবনের প্রাণী</a:t>
            </a:r>
          </a:p>
          <a:p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bn-IN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২০১৯</a:t>
            </a:r>
          </a:p>
          <a:p>
            <a:r>
              <a:rPr lang="bn-IN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000" dirty="0">
              <a:ln>
                <a:solidFill>
                  <a:srgbClr val="0000FF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685800"/>
            <a:ext cx="6019800" cy="156966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743200"/>
            <a:ext cx="7391400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2.3.1 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গল্প শুনে মুল বিষয় বুঝতে পারবে।</a:t>
            </a:r>
          </a:p>
          <a:p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২.৩.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গল্প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মুল ভাব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২.৩.১২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extLst>
              <a:ext uri="{FF2B5EF4-FFF2-40B4-BE49-F238E27FC236}">
                <a16:creationId xmlns:a16="http://schemas.microsoft.com/office/drawing/2014/main" id="{6FD8BA13-B49F-4D9E-BBD8-E68677BF75D5}"/>
              </a:ext>
            </a:extLst>
          </p:cNvPr>
          <p:cNvSpPr/>
          <p:nvPr/>
        </p:nvSpPr>
        <p:spPr>
          <a:xfrm>
            <a:off x="1219200" y="533400"/>
            <a:ext cx="5701016" cy="288035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609600" y="533400"/>
            <a:ext cx="7315200" cy="2667000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11430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838200"/>
            <a:ext cx="579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0"/>
            <a:ext cx="4068706" cy="341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8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6768830" cy="467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76400" y="762000"/>
            <a:ext cx="579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066800"/>
            <a:ext cx="579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49" y="2438400"/>
            <a:ext cx="3938701" cy="36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182</Words>
  <Application>Microsoft Office PowerPoint</Application>
  <PresentationFormat>On-screen Show (4:3)</PresentationFormat>
  <Paragraphs>43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DPE</cp:lastModifiedBy>
  <cp:revision>110</cp:revision>
  <dcterms:created xsi:type="dcterms:W3CDTF">2006-08-16T00:00:00Z</dcterms:created>
  <dcterms:modified xsi:type="dcterms:W3CDTF">2019-12-07T09:00:42Z</dcterms:modified>
</cp:coreProperties>
</file>