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sldIdLst>
    <p:sldId id="266" r:id="rId3"/>
    <p:sldId id="273" r:id="rId4"/>
    <p:sldId id="267" r:id="rId5"/>
    <p:sldId id="268" r:id="rId6"/>
    <p:sldId id="269" r:id="rId7"/>
    <p:sldId id="270" r:id="rId8"/>
    <p:sldId id="275" r:id="rId9"/>
    <p:sldId id="274" r:id="rId10"/>
    <p:sldId id="271" r:id="rId11"/>
    <p:sldId id="276" r:id="rId12"/>
    <p:sldId id="278" r:id="rId13"/>
    <p:sldId id="282" r:id="rId14"/>
    <p:sldId id="283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9473-21EB-4A23-87A8-67FAEC86650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B2E5C-32EA-4DF3-BE73-A00C0FA68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0111-938B-4D64-B633-B070DA7F08B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2E5C-32EA-4DF3-BE73-A00C0FA68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0111-938B-4D64-B633-B070DA7F08B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0111-938B-4D64-B633-B070DA7F08B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0111-938B-4D64-B633-B070DA7F08B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0111-938B-4D64-B633-B070DA7F08B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3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29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7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2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20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4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4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8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81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0" indent="0">
              <a:buNone/>
              <a:defRPr sz="1600" b="1"/>
            </a:lvl5pPr>
            <a:lvl6pPr marL="2285450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0" indent="0">
              <a:buNone/>
              <a:defRPr sz="1600" b="1"/>
            </a:lvl8pPr>
            <a:lvl9pPr marL="36567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0" indent="0">
              <a:buNone/>
              <a:defRPr sz="1600" b="1"/>
            </a:lvl5pPr>
            <a:lvl6pPr marL="2285450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0" indent="0">
              <a:buNone/>
              <a:defRPr sz="1600" b="1"/>
            </a:lvl8pPr>
            <a:lvl9pPr marL="36567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8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7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40" indent="0">
              <a:buNone/>
              <a:defRPr sz="900"/>
            </a:lvl7pPr>
            <a:lvl8pPr marL="3199630" indent="0">
              <a:buNone/>
              <a:defRPr sz="900"/>
            </a:lvl8pPr>
            <a:lvl9pPr marL="36567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3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0" indent="0">
              <a:buNone/>
              <a:defRPr sz="2000"/>
            </a:lvl5pPr>
            <a:lvl6pPr marL="2285450" indent="0">
              <a:buNone/>
              <a:defRPr sz="2000"/>
            </a:lvl6pPr>
            <a:lvl7pPr marL="2742540" indent="0">
              <a:buNone/>
              <a:defRPr sz="2000"/>
            </a:lvl7pPr>
            <a:lvl8pPr marL="3199630" indent="0">
              <a:buNone/>
              <a:defRPr sz="2000"/>
            </a:lvl8pPr>
            <a:lvl9pPr marL="36567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40" indent="0">
              <a:buNone/>
              <a:defRPr sz="900"/>
            </a:lvl7pPr>
            <a:lvl8pPr marL="3199630" indent="0">
              <a:buNone/>
              <a:defRPr sz="900"/>
            </a:lvl8pPr>
            <a:lvl9pPr marL="36567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31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4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4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4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62D0F9-F629-4401-B031-2ECE5D0359C2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12/6/2019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21F950-B0E5-4159-8D20-2518EB0AE71A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6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0"/>
              <a:t>12/6/2019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69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7" indent="-342817" algn="l" defTabSz="914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0" indent="-285681" algn="l" defTabSz="914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5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914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5" indent="-228545" algn="l" defTabSz="914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5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5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1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56745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620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29409"/>
              </p:ext>
            </p:extLst>
          </p:nvPr>
        </p:nvGraphicFramePr>
        <p:xfrm>
          <a:off x="0" y="59436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Content\New folder\সংখ্যা - ১ ২ ৩\f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47"/>
            <a:ext cx="3352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9582"/>
              </p:ext>
            </p:extLst>
          </p:nvPr>
        </p:nvGraphicFramePr>
        <p:xfrm>
          <a:off x="381000" y="-1"/>
          <a:ext cx="5691554" cy="914400"/>
        </p:xfrm>
        <a:graphic>
          <a:graphicData uri="http://schemas.openxmlformats.org/drawingml/2006/table">
            <a:tbl>
              <a:tblPr/>
              <a:tblGrid>
                <a:gridCol w="5691554"/>
              </a:tblGrid>
              <a:tr h="838201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মাল্টিমিডিয়া</a:t>
                      </a:r>
                      <a:r>
                        <a:rPr lang="en-US" sz="5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শ্রেণিকক্ষে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275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45682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10666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87350"/>
              </p:ext>
            </p:extLst>
          </p:nvPr>
        </p:nvGraphicFramePr>
        <p:xfrm>
          <a:off x="281354" y="304800"/>
          <a:ext cx="5662246" cy="685800"/>
        </p:xfrm>
        <a:graphic>
          <a:graphicData uri="http://schemas.openxmlformats.org/drawingml/2006/table">
            <a:tbl>
              <a:tblPr/>
              <a:tblGrid>
                <a:gridCol w="5662246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কিছু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সাধারন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57216"/>
              </p:ext>
            </p:extLst>
          </p:nvPr>
        </p:nvGraphicFramePr>
        <p:xfrm>
          <a:off x="351692" y="838201"/>
          <a:ext cx="8639908" cy="838200"/>
        </p:xfrm>
        <a:graphic>
          <a:graphicData uri="http://schemas.openxmlformats.org/drawingml/2006/table">
            <a:tbl>
              <a:tblPr/>
              <a:tblGrid>
                <a:gridCol w="8639908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≈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১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ঐ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23461"/>
              </p:ext>
            </p:extLst>
          </p:nvPr>
        </p:nvGraphicFramePr>
        <p:xfrm>
          <a:off x="0" y="1828800"/>
          <a:ext cx="9144000" cy="1371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≈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সসীম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১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শুরু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ঐ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অর্ধেকের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মাঝামাঝি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50012"/>
              </p:ext>
            </p:extLst>
          </p:nvPr>
        </p:nvGraphicFramePr>
        <p:xfrm>
          <a:off x="228600" y="3276600"/>
          <a:ext cx="8458200" cy="259080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25908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≈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;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যাদের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গুণফল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হচ্ছে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যেমন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-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36270"/>
              </p:ext>
            </p:extLst>
          </p:nvPr>
        </p:nvGraphicFramePr>
        <p:xfrm>
          <a:off x="2438400" y="4941863"/>
          <a:ext cx="521677" cy="579120"/>
        </p:xfrm>
        <a:graphic>
          <a:graphicData uri="http://schemas.openxmlformats.org/drawingml/2006/table">
            <a:tbl>
              <a:tblPr/>
              <a:tblGrid>
                <a:gridCol w="521677"/>
              </a:tblGrid>
              <a:tr h="5451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08219"/>
              </p:ext>
            </p:extLst>
          </p:nvPr>
        </p:nvGraphicFramePr>
        <p:xfrm>
          <a:off x="3352800" y="4930140"/>
          <a:ext cx="521677" cy="579120"/>
        </p:xfrm>
        <a:graphic>
          <a:graphicData uri="http://schemas.openxmlformats.org/drawingml/2006/table">
            <a:tbl>
              <a:tblPr/>
              <a:tblGrid>
                <a:gridCol w="521677"/>
              </a:tblGrid>
              <a:tr h="5451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41795"/>
              </p:ext>
            </p:extLst>
          </p:nvPr>
        </p:nvGraphicFramePr>
        <p:xfrm>
          <a:off x="7684476" y="4941863"/>
          <a:ext cx="533400" cy="57912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362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65672"/>
              </p:ext>
            </p:extLst>
          </p:nvPr>
        </p:nvGraphicFramePr>
        <p:xfrm>
          <a:off x="4642337" y="4875920"/>
          <a:ext cx="533400" cy="57912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98813"/>
              </p:ext>
            </p:extLst>
          </p:nvPr>
        </p:nvGraphicFramePr>
        <p:xfrm>
          <a:off x="5260731" y="4876800"/>
          <a:ext cx="533399" cy="579120"/>
        </p:xfrm>
        <a:graphic>
          <a:graphicData uri="http://schemas.openxmlformats.org/drawingml/2006/table">
            <a:tbl>
              <a:tblPr/>
              <a:tblGrid>
                <a:gridCol w="5333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73331"/>
              </p:ext>
            </p:extLst>
          </p:nvPr>
        </p:nvGraphicFramePr>
        <p:xfrm>
          <a:off x="6553200" y="4941863"/>
          <a:ext cx="533400" cy="57912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5451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Curved Down Arrow 4"/>
          <p:cNvSpPr/>
          <p:nvPr/>
        </p:nvSpPr>
        <p:spPr>
          <a:xfrm>
            <a:off x="2693377" y="3962400"/>
            <a:ext cx="5307624" cy="914400"/>
          </a:xfrm>
          <a:prstGeom prst="curvedDownArrow">
            <a:avLst>
              <a:gd name="adj1" fmla="val 25000"/>
              <a:gd name="adj2" fmla="val 37077"/>
              <a:gd name="adj3" fmla="val 2500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3505200" y="5445368"/>
            <a:ext cx="3581400" cy="931985"/>
          </a:xfrm>
          <a:prstGeom prst="curvedUpArrow">
            <a:avLst>
              <a:gd name="adj1" fmla="val 33877"/>
              <a:gd name="adj2" fmla="val 61739"/>
              <a:gd name="adj3" fmla="val 239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55476" y="4419600"/>
            <a:ext cx="1840523" cy="149176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20470"/>
              </p:ext>
            </p:extLst>
          </p:nvPr>
        </p:nvGraphicFramePr>
        <p:xfrm>
          <a:off x="457200" y="4648200"/>
          <a:ext cx="1752600" cy="13716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2631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১২= ১× ১২</a:t>
                      </a:r>
                    </a:p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=২ ×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=৩ × 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4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43076"/>
              </p:ext>
            </p:extLst>
          </p:nvPr>
        </p:nvGraphicFramePr>
        <p:xfrm>
          <a:off x="-1" y="0"/>
          <a:ext cx="9144001" cy="990600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042955"/>
              </p:ext>
            </p:extLst>
          </p:nvPr>
        </p:nvGraphicFramePr>
        <p:xfrm>
          <a:off x="0" y="5715000"/>
          <a:ext cx="9143999" cy="1143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68010"/>
              </p:ext>
            </p:extLst>
          </p:nvPr>
        </p:nvGraphicFramePr>
        <p:xfrm>
          <a:off x="0" y="990599"/>
          <a:ext cx="2971800" cy="762001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17692"/>
              </p:ext>
            </p:extLst>
          </p:nvPr>
        </p:nvGraphicFramePr>
        <p:xfrm>
          <a:off x="0" y="3505200"/>
          <a:ext cx="9144000" cy="240032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4003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গুণনীয়কঃ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 ১     ২    ৩    ৪    ৫   ৬  ৭    ৮    </a:t>
                      </a:r>
                    </a:p>
                    <a:p>
                      <a:endParaRPr lang="en-US" sz="4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১০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গুণনীয়কঃ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১     2  ৩   ৪    ৫   ৬  ৭   ৮  ৯  ১০ 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901468" y="3508111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76856" y="3540349"/>
            <a:ext cx="589091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19263" y="3540349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3472" y="3508111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54931" y="4738969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3296" y="4759492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03587" y="4777032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50955" y="4724357"/>
            <a:ext cx="565640" cy="6389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01600"/>
              </p:ext>
            </p:extLst>
          </p:nvPr>
        </p:nvGraphicFramePr>
        <p:xfrm>
          <a:off x="304801" y="1922585"/>
          <a:ext cx="8719036" cy="1066800"/>
        </p:xfrm>
        <a:graphic>
          <a:graphicData uri="http://schemas.openxmlformats.org/drawingml/2006/table">
            <a:tbl>
              <a:tblPr/>
              <a:tblGrid>
                <a:gridCol w="8719036"/>
              </a:tblGrid>
              <a:tr h="103163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৮ ও ১০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নিঃশেষে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বিভাজ্য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চিহ্নিত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30769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71647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19445"/>
              </p:ext>
            </p:extLst>
          </p:nvPr>
        </p:nvGraphicFramePr>
        <p:xfrm>
          <a:off x="228600" y="0"/>
          <a:ext cx="2971800" cy="97536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97536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04800" y="4419600"/>
            <a:ext cx="19050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662" y="1101969"/>
            <a:ext cx="19050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45923" y="4372708"/>
            <a:ext cx="1905000" cy="1219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1101969"/>
            <a:ext cx="1905000" cy="1219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15662" y="1295400"/>
            <a:ext cx="4337538" cy="396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(৭৮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৫,১৩ ও ১৮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69663"/>
              </p:ext>
            </p:extLst>
          </p:nvPr>
        </p:nvGraphicFramePr>
        <p:xfrm>
          <a:off x="-1" y="0"/>
          <a:ext cx="9144001" cy="990600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14831"/>
              </p:ext>
            </p:extLst>
          </p:nvPr>
        </p:nvGraphicFramePr>
        <p:xfrm>
          <a:off x="0" y="5715000"/>
          <a:ext cx="9143999" cy="1143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18630"/>
              </p:ext>
            </p:extLst>
          </p:nvPr>
        </p:nvGraphicFramePr>
        <p:xfrm>
          <a:off x="211015" y="211015"/>
          <a:ext cx="2930770" cy="855785"/>
        </p:xfrm>
        <a:graphic>
          <a:graphicData uri="http://schemas.openxmlformats.org/drawingml/2006/table">
            <a:tbl>
              <a:tblPr/>
              <a:tblGrid>
                <a:gridCol w="2930770"/>
              </a:tblGrid>
              <a:tr h="85578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Bevel 2"/>
          <p:cNvSpPr/>
          <p:nvPr/>
        </p:nvSpPr>
        <p:spPr>
          <a:xfrm>
            <a:off x="633046" y="1746739"/>
            <a:ext cx="7620000" cy="808892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633046" y="2819400"/>
            <a:ext cx="7620000" cy="1676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আসিফ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১টি,২টি, ৫টি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১০টি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633046" y="4756639"/>
            <a:ext cx="7620000" cy="685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 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87901"/>
              </p:ext>
            </p:extLst>
          </p:nvPr>
        </p:nvGraphicFramePr>
        <p:xfrm>
          <a:off x="914400" y="1009357"/>
          <a:ext cx="7619999" cy="737382"/>
        </p:xfrm>
        <a:graphic>
          <a:graphicData uri="http://schemas.openxmlformats.org/drawingml/2006/table">
            <a:tbl>
              <a:tblPr/>
              <a:tblGrid>
                <a:gridCol w="7619999"/>
              </a:tblGrid>
              <a:tr h="7373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এবার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নিজ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নিজ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খাতায়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নিচের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প্রশ্নগুলোর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ent\Content Picture\Picture\_101769551_5.alifarefur_thakurga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ontent\Content Picture\Picture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33700"/>
            <a:ext cx="1953358" cy="148590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49130"/>
              </p:ext>
            </p:extLst>
          </p:nvPr>
        </p:nvGraphicFramePr>
        <p:xfrm>
          <a:off x="0" y="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67569"/>
              </p:ext>
            </p:extLst>
          </p:nvPr>
        </p:nvGraphicFramePr>
        <p:xfrm>
          <a:off x="-1" y="5867400"/>
          <a:ext cx="9116159" cy="990600"/>
        </p:xfrm>
        <a:graphic>
          <a:graphicData uri="http://schemas.openxmlformats.org/drawingml/2006/table">
            <a:tbl>
              <a:tblPr/>
              <a:tblGrid>
                <a:gridCol w="9116159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22863"/>
              </p:ext>
            </p:extLst>
          </p:nvPr>
        </p:nvGraphicFramePr>
        <p:xfrm>
          <a:off x="656492" y="0"/>
          <a:ext cx="3657600" cy="11430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en-US" sz="5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11696"/>
              </p:ext>
            </p:extLst>
          </p:nvPr>
        </p:nvGraphicFramePr>
        <p:xfrm>
          <a:off x="1524000" y="1295400"/>
          <a:ext cx="7363558" cy="914400"/>
        </p:xfrm>
        <a:graphic>
          <a:graphicData uri="http://schemas.openxmlformats.org/drawingml/2006/table">
            <a:tbl>
              <a:tblPr/>
              <a:tblGrid>
                <a:gridCol w="7363558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পুস্তকের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৭৮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পৃষ্ঠা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(১)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সমস্যার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সমাধান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3804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05696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2" y="929054"/>
            <a:ext cx="5334000" cy="5093677"/>
          </a:xfrm>
          <a:prstGeom prst="ellipse">
            <a:avLst/>
          </a:prstGeom>
        </p:spPr>
      </p:pic>
      <p:pic>
        <p:nvPicPr>
          <p:cNvPr id="19" name="Picture 2" descr="D:\Content\Content Picture\wel -goodbye\Hydrange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92" y="1828800"/>
            <a:ext cx="3276600" cy="304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76309"/>
              </p:ext>
            </p:extLst>
          </p:nvPr>
        </p:nvGraphicFramePr>
        <p:xfrm>
          <a:off x="2980592" y="2743200"/>
          <a:ext cx="3276600" cy="70104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67993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ধন্য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D:\Content\Content Picture\Picture\1_NQOMFks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053"/>
            <a:ext cx="1951892" cy="50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ontent\Content Picture\Picture\1_NQOMFks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92" y="929053"/>
            <a:ext cx="1858108" cy="50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04543"/>
              </p:ext>
            </p:extLst>
          </p:nvPr>
        </p:nvGraphicFramePr>
        <p:xfrm>
          <a:off x="1" y="0"/>
          <a:ext cx="9144000" cy="111034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11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93666"/>
              </p:ext>
            </p:extLst>
          </p:nvPr>
        </p:nvGraphicFramePr>
        <p:xfrm>
          <a:off x="1" y="5747656"/>
          <a:ext cx="9144000" cy="111034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11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Users\Maldaha GPS\Desktop\School\Picture\IMG_20150808_100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048000" cy="2321092"/>
          </a:xfrm>
          <a:prstGeom prst="donu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87922" y="2236100"/>
            <a:ext cx="2579077" cy="3429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Maldaha GPS\Desktop\School\Picture\IMG_20150808_100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4" y="2995130"/>
            <a:ext cx="160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99687"/>
              </p:ext>
            </p:extLst>
          </p:nvPr>
        </p:nvGraphicFramePr>
        <p:xfrm>
          <a:off x="2892668" y="1143000"/>
          <a:ext cx="2974731" cy="762000"/>
        </p:xfrm>
        <a:graphic>
          <a:graphicData uri="http://schemas.openxmlformats.org/drawingml/2006/table">
            <a:tbl>
              <a:tblPr/>
              <a:tblGrid>
                <a:gridCol w="2974731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51108"/>
              </p:ext>
            </p:extLst>
          </p:nvPr>
        </p:nvGraphicFramePr>
        <p:xfrm>
          <a:off x="5943600" y="2471737"/>
          <a:ext cx="3200400" cy="3146469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31464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মো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তাজুল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ইসলাম</a:t>
                      </a:r>
                      <a:endParaRPr lang="en-US" sz="36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মালদহ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স.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.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নবাবগঞ্জ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ফোন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০১৭৫৭৬৪৮৪৪৯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Content\Content Picture\Picture\k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69" y="1905001"/>
            <a:ext cx="2974731" cy="37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17402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81732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Maldaha GPS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74808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13679"/>
              </p:ext>
            </p:extLst>
          </p:nvPr>
        </p:nvGraphicFramePr>
        <p:xfrm>
          <a:off x="4220309" y="1859280"/>
          <a:ext cx="3552092" cy="579120"/>
        </p:xfrm>
        <a:graphic>
          <a:graphicData uri="http://schemas.openxmlformats.org/drawingml/2006/table">
            <a:tbl>
              <a:tblPr/>
              <a:tblGrid>
                <a:gridCol w="3552092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কিছু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মাসে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৩১দিন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64089"/>
              </p:ext>
            </p:extLst>
          </p:nvPr>
        </p:nvGraphicFramePr>
        <p:xfrm>
          <a:off x="4191000" y="2590800"/>
          <a:ext cx="4343400" cy="68580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আবার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কিছু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মাসে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৩০দিন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38728"/>
              </p:ext>
            </p:extLst>
          </p:nvPr>
        </p:nvGraphicFramePr>
        <p:xfrm>
          <a:off x="4114800" y="3276600"/>
          <a:ext cx="4572000" cy="8382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মাসে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২৮দিন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59328"/>
              </p:ext>
            </p:extLst>
          </p:nvPr>
        </p:nvGraphicFramePr>
        <p:xfrm>
          <a:off x="4114800" y="4724400"/>
          <a:ext cx="4648200" cy="762000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মাসেই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২৮দিন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52583"/>
              </p:ext>
            </p:extLst>
          </p:nvPr>
        </p:nvGraphicFramePr>
        <p:xfrm>
          <a:off x="3962401" y="914400"/>
          <a:ext cx="3048000" cy="7620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ভেবে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বলি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83511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89962"/>
              </p:ext>
            </p:extLst>
          </p:nvPr>
        </p:nvGraphicFramePr>
        <p:xfrm>
          <a:off x="0" y="5715000"/>
          <a:ext cx="9144000" cy="1295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n 4"/>
          <p:cNvSpPr/>
          <p:nvPr/>
        </p:nvSpPr>
        <p:spPr>
          <a:xfrm>
            <a:off x="228600" y="1111544"/>
            <a:ext cx="3581400" cy="2946888"/>
          </a:xfrm>
          <a:prstGeom prst="can">
            <a:avLst>
              <a:gd name="adj" fmla="val 23404"/>
            </a:avLst>
          </a:prstGeom>
          <a:solidFill>
            <a:schemeClr val="tx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6" y="2818993"/>
            <a:ext cx="918427" cy="1119872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8" y="2925303"/>
            <a:ext cx="928694" cy="116023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911744"/>
            <a:ext cx="887659" cy="1138184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9" y="2858275"/>
            <a:ext cx="903041" cy="1041308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154" y="1160293"/>
            <a:ext cx="3581400" cy="641056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62916"/>
              </p:ext>
            </p:extLst>
          </p:nvPr>
        </p:nvGraphicFramePr>
        <p:xfrm>
          <a:off x="4079631" y="1125415"/>
          <a:ext cx="4736123" cy="1236785"/>
        </p:xfrm>
        <a:graphic>
          <a:graphicData uri="http://schemas.openxmlformats.org/drawingml/2006/table">
            <a:tbl>
              <a:tblPr/>
              <a:tblGrid>
                <a:gridCol w="4736123"/>
              </a:tblGrid>
              <a:tr h="123678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৪টি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কতজনকে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সমানভাবে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ভাগ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দেয়া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0956"/>
              </p:ext>
            </p:extLst>
          </p:nvPr>
        </p:nvGraphicFramePr>
        <p:xfrm>
          <a:off x="4232031" y="2819400"/>
          <a:ext cx="5140569" cy="930257"/>
        </p:xfrm>
        <a:graphic>
          <a:graphicData uri="http://schemas.openxmlformats.org/drawingml/2006/table">
            <a:tbl>
              <a:tblPr/>
              <a:tblGrid>
                <a:gridCol w="5140569"/>
              </a:tblGrid>
              <a:tr h="93025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১জনকে 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২জনকে ।  ৪জনকে। OK.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61483"/>
              </p:ext>
            </p:extLst>
          </p:nvPr>
        </p:nvGraphicFramePr>
        <p:xfrm>
          <a:off x="275666" y="4221480"/>
          <a:ext cx="9173134" cy="579120"/>
        </p:xfrm>
        <a:graphic>
          <a:graphicData uri="http://schemas.openxmlformats.org/drawingml/2006/table">
            <a:tbl>
              <a:tblPr/>
              <a:tblGrid>
                <a:gridCol w="917313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এখন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 ১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, 2 , 4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সংখ্যাগুলোকে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৪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সংখ্যাটির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70587"/>
              </p:ext>
            </p:extLst>
          </p:nvPr>
        </p:nvGraphicFramePr>
        <p:xfrm>
          <a:off x="1905000" y="4876800"/>
          <a:ext cx="3810000" cy="81232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81232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- 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80708"/>
              </p:ext>
            </p:extLst>
          </p:nvPr>
        </p:nvGraphicFramePr>
        <p:xfrm>
          <a:off x="2510021" y="5867400"/>
          <a:ext cx="5567179" cy="914400"/>
        </p:xfrm>
        <a:graphic>
          <a:graphicData uri="http://schemas.openxmlformats.org/drawingml/2006/table">
            <a:tbl>
              <a:tblPr/>
              <a:tblGrid>
                <a:gridCol w="556717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5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চল</a:t>
                      </a:r>
                      <a:r>
                        <a:rPr lang="en-US" sz="5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5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শিখি</a:t>
                      </a:r>
                      <a:r>
                        <a:rPr lang="en-US" sz="5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- -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Flowchart: Sequential Access Storage 7"/>
          <p:cNvSpPr/>
          <p:nvPr/>
        </p:nvSpPr>
        <p:spPr>
          <a:xfrm rot="20516526">
            <a:off x="881221" y="5584556"/>
            <a:ext cx="1376652" cy="1162962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10969"/>
              </p:ext>
            </p:extLst>
          </p:nvPr>
        </p:nvGraphicFramePr>
        <p:xfrm>
          <a:off x="1194093" y="5689121"/>
          <a:ext cx="801761" cy="1188720"/>
        </p:xfrm>
        <a:graphic>
          <a:graphicData uri="http://schemas.openxmlformats.org/drawingml/2006/table">
            <a:tbl>
              <a:tblPr/>
              <a:tblGrid>
                <a:gridCol w="801761"/>
              </a:tblGrid>
              <a:tr h="1010442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 rot="15975373">
            <a:off x="1075771" y="5890599"/>
            <a:ext cx="787259" cy="703438"/>
          </a:xfrm>
          <a:prstGeom prst="wedgeRoundRectCallout">
            <a:avLst>
              <a:gd name="adj1" fmla="val -26506"/>
              <a:gd name="adj2" fmla="val 82158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02899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62175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Maldaha GPS\Downloads\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14599"/>
            <a:ext cx="198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62298"/>
              </p:ext>
            </p:extLst>
          </p:nvPr>
        </p:nvGraphicFramePr>
        <p:xfrm>
          <a:off x="2447192" y="990600"/>
          <a:ext cx="2590800" cy="7620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58335"/>
              </p:ext>
            </p:extLst>
          </p:nvPr>
        </p:nvGraphicFramePr>
        <p:xfrm>
          <a:off x="5029200" y="2514600"/>
          <a:ext cx="3886200" cy="31242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1242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প্রাথমিক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গণিত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৪র্থ ।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অধ্যায়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৭</a:t>
                      </a:r>
                    </a:p>
                    <a:p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গুণিতক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endParaRPr lang="en-US" sz="36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পাঠ্যাংশ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৪০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Content\Content Picture\Picture\সংখ্যা - ১ ২ ৩\g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91053"/>
            <a:ext cx="2209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61691"/>
              </p:ext>
            </p:extLst>
          </p:nvPr>
        </p:nvGraphicFramePr>
        <p:xfrm>
          <a:off x="-1" y="0"/>
          <a:ext cx="9144001" cy="990600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78195"/>
              </p:ext>
            </p:extLst>
          </p:nvPr>
        </p:nvGraphicFramePr>
        <p:xfrm>
          <a:off x="0" y="5715000"/>
          <a:ext cx="9143999" cy="1143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9057"/>
              </p:ext>
            </p:extLst>
          </p:nvPr>
        </p:nvGraphicFramePr>
        <p:xfrm>
          <a:off x="457200" y="1172308"/>
          <a:ext cx="2590800" cy="100584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890954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itchFamily="2" charset="0"/>
                          <a:cs typeface="NikoshBAN" pitchFamily="2" charset="0"/>
                        </a:rPr>
                        <a:t>শিখনফল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57962"/>
              </p:ext>
            </p:extLst>
          </p:nvPr>
        </p:nvGraphicFramePr>
        <p:xfrm>
          <a:off x="228600" y="2667001"/>
          <a:ext cx="8686800" cy="7620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১৭.১.১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উপকরনের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সাহায্যে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ধারনা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27934"/>
              </p:ext>
            </p:extLst>
          </p:nvPr>
        </p:nvGraphicFramePr>
        <p:xfrm>
          <a:off x="228600" y="3733800"/>
          <a:ext cx="8686800" cy="7620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১৭.১.2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68458"/>
              </p:ext>
            </p:extLst>
          </p:nvPr>
        </p:nvGraphicFramePr>
        <p:xfrm>
          <a:off x="228600" y="4724400"/>
          <a:ext cx="8686800" cy="7620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১৭.১.3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8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00915"/>
              </p:ext>
            </p:extLst>
          </p:nvPr>
        </p:nvGraphicFramePr>
        <p:xfrm>
          <a:off x="0" y="-76200"/>
          <a:ext cx="9144000" cy="1005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41143"/>
              </p:ext>
            </p:extLst>
          </p:nvPr>
        </p:nvGraphicFramePr>
        <p:xfrm>
          <a:off x="0" y="60198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19067"/>
              </p:ext>
            </p:extLst>
          </p:nvPr>
        </p:nvGraphicFramePr>
        <p:xfrm>
          <a:off x="398585" y="228599"/>
          <a:ext cx="3399692" cy="762000"/>
        </p:xfrm>
        <a:graphic>
          <a:graphicData uri="http://schemas.openxmlformats.org/drawingml/2006/table">
            <a:tbl>
              <a:tblPr/>
              <a:tblGrid>
                <a:gridCol w="3399692"/>
              </a:tblGrid>
              <a:tr h="638909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বাস্তব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42118"/>
              </p:ext>
            </p:extLst>
          </p:nvPr>
        </p:nvGraphicFramePr>
        <p:xfrm>
          <a:off x="152400" y="1264920"/>
          <a:ext cx="8991599" cy="3078480"/>
        </p:xfrm>
        <a:graphic>
          <a:graphicData uri="http://schemas.openxmlformats.org/drawingml/2006/table">
            <a:tbl>
              <a:tblPr/>
              <a:tblGrid>
                <a:gridCol w="8991599"/>
              </a:tblGrid>
              <a:tr h="297180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৮জন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শিক্ষার্থীকে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ডেকে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লাইনে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শিক্ষার্থী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রেখে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কতটি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লাইনে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সাজানো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বাস্তবে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প্রয়োগের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শিক্ষার্থীরা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ধারনা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লাভ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করবে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যেমন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৮জনকে ১টি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লাইনে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সাজানো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৮জনকে ২টি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লাইনে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সাজানো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………………………</a:t>
                      </a: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৮জনকে ৮টি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লাইনে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সাজানো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86810"/>
              </p:ext>
            </p:extLst>
          </p:nvPr>
        </p:nvGraphicFramePr>
        <p:xfrm>
          <a:off x="0" y="4495800"/>
          <a:ext cx="9372600" cy="2270760"/>
        </p:xfrm>
        <a:graphic>
          <a:graphicData uri="http://schemas.openxmlformats.org/drawingml/2006/table">
            <a:tbl>
              <a:tblPr/>
              <a:tblGrid>
                <a:gridCol w="9372600"/>
              </a:tblGrid>
              <a:tr h="22707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আবার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১৫টি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পেনসিল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নিয়ে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কতজন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মাঝে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pPr algn="l"/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দেয়া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যায়,তা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বাস্তব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উপকরনের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প্রয়োগ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ধারনা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লাভ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algn="l"/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2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4833"/>
            <a:ext cx="2390794" cy="15423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8" y="2791968"/>
            <a:ext cx="1785722" cy="1475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06" y="2763696"/>
            <a:ext cx="1581316" cy="15035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28" y="2724833"/>
            <a:ext cx="1524000" cy="1563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ldaha GPS\Downloads\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257800" cy="1640507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" y="4698762"/>
            <a:ext cx="1308710" cy="979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38" y="4621950"/>
            <a:ext cx="1224576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47" y="2703455"/>
            <a:ext cx="2383347" cy="175155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05881" y="2703455"/>
            <a:ext cx="3135850" cy="175155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58852" y="4641218"/>
            <a:ext cx="3285148" cy="22167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44782" y="4660852"/>
            <a:ext cx="3110340" cy="2236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58852" y="2724833"/>
            <a:ext cx="3285148" cy="17301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507" y="4669150"/>
            <a:ext cx="2410032" cy="21888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7" name="Picture 36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94" y="5462614"/>
            <a:ext cx="1224576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46" y="5462615"/>
            <a:ext cx="1224576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71" y="4641218"/>
            <a:ext cx="1224576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07" y="5022645"/>
            <a:ext cx="1224576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76"/>
            <a:ext cx="1308710" cy="979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85" y="5362233"/>
            <a:ext cx="1308710" cy="979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82" y="4663866"/>
            <a:ext cx="1308710" cy="979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78" y="5249876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07" y="5249876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2" y="5284263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80" y="4607382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46" y="4652449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00" y="4573593"/>
            <a:ext cx="991315" cy="1230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39812"/>
              </p:ext>
            </p:extLst>
          </p:nvPr>
        </p:nvGraphicFramePr>
        <p:xfrm>
          <a:off x="31297" y="228600"/>
          <a:ext cx="9042365" cy="861060"/>
        </p:xfrm>
        <a:graphic>
          <a:graphicData uri="http://schemas.openxmlformats.org/drawingml/2006/table">
            <a:tbl>
              <a:tblPr/>
              <a:tblGrid>
                <a:gridCol w="9042365"/>
              </a:tblGrid>
              <a:tr h="8610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৬টি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আপেলকে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সমানভাবে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কয়টি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99850"/>
              </p:ext>
            </p:extLst>
          </p:nvPr>
        </p:nvGraphicFramePr>
        <p:xfrm>
          <a:off x="31296" y="6373583"/>
          <a:ext cx="2400395" cy="461083"/>
        </p:xfrm>
        <a:graphic>
          <a:graphicData uri="http://schemas.openxmlformats.org/drawingml/2006/table">
            <a:tbl>
              <a:tblPr/>
              <a:tblGrid>
                <a:gridCol w="2400395"/>
              </a:tblGrid>
              <a:tr h="4610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৪টি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সমানভাবে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70488"/>
              </p:ext>
            </p:extLst>
          </p:nvPr>
        </p:nvGraphicFramePr>
        <p:xfrm>
          <a:off x="2540640" y="6404682"/>
          <a:ext cx="3114481" cy="461083"/>
        </p:xfrm>
        <a:graphic>
          <a:graphicData uri="http://schemas.openxmlformats.org/drawingml/2006/table">
            <a:tbl>
              <a:tblPr/>
              <a:tblGrid>
                <a:gridCol w="3114481"/>
              </a:tblGrid>
              <a:tr h="461083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সমানভাবে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8" name="Picture 57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64" y="2657324"/>
            <a:ext cx="1524000" cy="1563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Maldaha GPS\Downloads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49" y="2684622"/>
            <a:ext cx="1581316" cy="15035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2" y="1267186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0" y="1323618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81" y="1323618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31" y="1338251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0" y="1323618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47" y="1297179"/>
            <a:ext cx="677801" cy="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51139"/>
              </p:ext>
            </p:extLst>
          </p:nvPr>
        </p:nvGraphicFramePr>
        <p:xfrm>
          <a:off x="0" y="4036658"/>
          <a:ext cx="2390794" cy="461083"/>
        </p:xfrm>
        <a:graphic>
          <a:graphicData uri="http://schemas.openxmlformats.org/drawingml/2006/table">
            <a:tbl>
              <a:tblPr/>
              <a:tblGrid>
                <a:gridCol w="2390794"/>
              </a:tblGrid>
              <a:tr h="4610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   1টি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49454"/>
              </p:ext>
            </p:extLst>
          </p:nvPr>
        </p:nvGraphicFramePr>
        <p:xfrm>
          <a:off x="2505882" y="4029498"/>
          <a:ext cx="3149240" cy="457200"/>
        </p:xfrm>
        <a:graphic>
          <a:graphicData uri="http://schemas.openxmlformats.org/drawingml/2006/table">
            <a:tbl>
              <a:tblPr/>
              <a:tblGrid>
                <a:gridCol w="3149240"/>
              </a:tblGrid>
              <a:tr h="2985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03003"/>
              </p:ext>
            </p:extLst>
          </p:nvPr>
        </p:nvGraphicFramePr>
        <p:xfrm>
          <a:off x="5858852" y="3997808"/>
          <a:ext cx="3285147" cy="457200"/>
        </p:xfrm>
        <a:graphic>
          <a:graphicData uri="http://schemas.openxmlformats.org/drawingml/2006/table">
            <a:tbl>
              <a:tblPr/>
              <a:tblGrid>
                <a:gridCol w="3285147"/>
              </a:tblGrid>
              <a:tr h="266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88252"/>
              </p:ext>
            </p:extLst>
          </p:nvPr>
        </p:nvGraphicFramePr>
        <p:xfrm>
          <a:off x="5858852" y="6400800"/>
          <a:ext cx="3285148" cy="457200"/>
        </p:xfrm>
        <a:graphic>
          <a:graphicData uri="http://schemas.openxmlformats.org/drawingml/2006/table">
            <a:tbl>
              <a:tblPr/>
              <a:tblGrid>
                <a:gridCol w="3285148"/>
              </a:tblGrid>
              <a:tr h="3778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৬টি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21322"/>
              </p:ext>
            </p:extLst>
          </p:nvPr>
        </p:nvGraphicFramePr>
        <p:xfrm>
          <a:off x="31297" y="1073027"/>
          <a:ext cx="1308710" cy="1193488"/>
        </p:xfrm>
        <a:graphic>
          <a:graphicData uri="http://schemas.openxmlformats.org/drawingml/2006/table">
            <a:tbl>
              <a:tblPr/>
              <a:tblGrid>
                <a:gridCol w="1308710"/>
              </a:tblGrid>
              <a:tr h="119348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অর্ধবাস্তব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67E-6 L -0.23247 0.211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105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1176E-6 L -0.23819 0.20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0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1176E-6 L -0.24566 0.21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107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7479E-6 L -0.45105 0.301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150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6E-6 L -0.45469 0.303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51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272E-6 L -0.44965 0.296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14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67E-6 L 0.04253 0.234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16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1176E-6 L 0.03681 0.225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1127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1176E-6 L -0.079 0.303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516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7479E-6 L -0.00105 0.212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6E-6 L -0.05469 0.303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1516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272E-6 L -0.07465 0.229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1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67E-6 L 0.40087 0.311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1557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1176E-6 L 0.36181 0.20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01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1176E-6 L 0.36267 0.303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516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7479E-6 L 0.32396 0.2015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1007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6E-6 L 0.36198 0.314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571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272E-6 L 0.30868 0.207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10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67E-6 L 0.4342 0.6445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322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1176E-6 L 0.37014 0.503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25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1176E-6 L 0.396 0.647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323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7479E-6 L 0.32396 0.512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2560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6E-6 L 0.34531 0.636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318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272E-6 L 0.28368 0.5181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25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01797"/>
              </p:ext>
            </p:extLst>
          </p:nvPr>
        </p:nvGraphicFramePr>
        <p:xfrm>
          <a:off x="-1" y="0"/>
          <a:ext cx="9144001" cy="914400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04202"/>
              </p:ext>
            </p:extLst>
          </p:nvPr>
        </p:nvGraphicFramePr>
        <p:xfrm>
          <a:off x="0" y="5715000"/>
          <a:ext cx="9143999" cy="1143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0188"/>
              </p:ext>
            </p:extLst>
          </p:nvPr>
        </p:nvGraphicFramePr>
        <p:xfrm>
          <a:off x="140677" y="0"/>
          <a:ext cx="3821723" cy="996462"/>
        </p:xfrm>
        <a:graphic>
          <a:graphicData uri="http://schemas.openxmlformats.org/drawingml/2006/table">
            <a:tbl>
              <a:tblPr/>
              <a:tblGrid>
                <a:gridCol w="3821723"/>
              </a:tblGrid>
              <a:tr h="996462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নিরপেক্ষ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2780"/>
              </p:ext>
            </p:extLst>
          </p:nvPr>
        </p:nvGraphicFramePr>
        <p:xfrm>
          <a:off x="0" y="914400"/>
          <a:ext cx="9144000" cy="9448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মিনা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১২টি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চকলেট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সমানভাবে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রাখতে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অবশিষ্ট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রেখে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কতটি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রাখতে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07151"/>
              </p:ext>
            </p:extLst>
          </p:nvPr>
        </p:nvGraphicFramePr>
        <p:xfrm>
          <a:off x="0" y="1828800"/>
          <a:ext cx="9144000" cy="609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১টি, ২টি , ৩টি , ৪টি , ৬টি ,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১২টি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প্লেটে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সংখ্যক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চকলেট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রাখতে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050"/>
              </p:ext>
            </p:extLst>
          </p:nvPr>
        </p:nvGraphicFramePr>
        <p:xfrm>
          <a:off x="0" y="2438400"/>
          <a:ext cx="9144000" cy="609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১, ২, ৩, ৪, ৬,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১২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69066"/>
              </p:ext>
            </p:extLst>
          </p:nvPr>
        </p:nvGraphicFramePr>
        <p:xfrm>
          <a:off x="228600" y="3376246"/>
          <a:ext cx="8915399" cy="2225040"/>
        </p:xfrm>
        <a:graphic>
          <a:graphicData uri="http://schemas.openxmlformats.org/drawingml/2006/table">
            <a:tbl>
              <a:tblPr/>
              <a:tblGrid>
                <a:gridCol w="8915399"/>
              </a:tblGrid>
              <a:tr h="194603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গুণনীয়কঃ</a:t>
                      </a:r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নিঃশেষে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ভাগ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যায়,সে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সংখ্যাকে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ঐ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সংখ্যাটির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গুণনীয়কের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অপর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(Factor ) ।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622</Words>
  <Application>Microsoft Office PowerPoint</Application>
  <PresentationFormat>On-screen Show (4:3)</PresentationFormat>
  <Paragraphs>104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1_Slice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Maldaha GPS</dc:creator>
  <cp:lastModifiedBy>Maldaha GPS</cp:lastModifiedBy>
  <cp:revision>104</cp:revision>
  <dcterms:created xsi:type="dcterms:W3CDTF">2019-11-28T17:25:44Z</dcterms:created>
  <dcterms:modified xsi:type="dcterms:W3CDTF">2019-12-06T02:29:04Z</dcterms:modified>
</cp:coreProperties>
</file>