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6" r:id="rId9"/>
    <p:sldId id="278" r:id="rId10"/>
    <p:sldId id="263" r:id="rId11"/>
    <p:sldId id="265" r:id="rId12"/>
    <p:sldId id="279" r:id="rId13"/>
    <p:sldId id="26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31A6-DBF3-4ABA-B798-C57A95D378E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9DB7-7D5F-40AB-B33D-A3CA3667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7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31A6-DBF3-4ABA-B798-C57A95D378E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9DB7-7D5F-40AB-B33D-A3CA3667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0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31A6-DBF3-4ABA-B798-C57A95D378E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9DB7-7D5F-40AB-B33D-A3CA3667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2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31A6-DBF3-4ABA-B798-C57A95D378E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9DB7-7D5F-40AB-B33D-A3CA3667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2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31A6-DBF3-4ABA-B798-C57A95D378E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9DB7-7D5F-40AB-B33D-A3CA3667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31A6-DBF3-4ABA-B798-C57A95D378E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9DB7-7D5F-40AB-B33D-A3CA3667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0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31A6-DBF3-4ABA-B798-C57A95D378E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9DB7-7D5F-40AB-B33D-A3CA3667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31A6-DBF3-4ABA-B798-C57A95D378E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9DB7-7D5F-40AB-B33D-A3CA3667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31A6-DBF3-4ABA-B798-C57A95D378E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9DB7-7D5F-40AB-B33D-A3CA3667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3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31A6-DBF3-4ABA-B798-C57A95D378E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9DB7-7D5F-40AB-B33D-A3CA3667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0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31A6-DBF3-4ABA-B798-C57A95D378E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9DB7-7D5F-40AB-B33D-A3CA3667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31A6-DBF3-4ABA-B798-C57A95D378E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9DB7-7D5F-40AB-B33D-A3CA3667C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52" y="3407052"/>
            <a:ext cx="43896" cy="43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r="5553" b="9524"/>
          <a:stretch/>
        </p:blipFill>
        <p:spPr>
          <a:xfrm>
            <a:off x="13448" y="0"/>
            <a:ext cx="12178552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Terminator 3"/>
          <p:cNvSpPr/>
          <p:nvPr/>
        </p:nvSpPr>
        <p:spPr>
          <a:xfrm>
            <a:off x="6117948" y="4565631"/>
            <a:ext cx="5826062" cy="1936797"/>
          </a:xfrm>
          <a:prstGeom prst="flowChartTerminator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273630" y="1397726"/>
            <a:ext cx="6000997" cy="3683727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6731" y="581891"/>
            <a:ext cx="9047413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৩৮।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6731" y="2687187"/>
            <a:ext cx="4699858" cy="223751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15048" r="3834" b="15238"/>
          <a:stretch/>
        </p:blipFill>
        <p:spPr>
          <a:xfrm>
            <a:off x="6923315" y="1619794"/>
            <a:ext cx="3730830" cy="47810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53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5391" y="1220081"/>
            <a:ext cx="2377875" cy="14303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8397" y="1581307"/>
            <a:ext cx="652343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বাক্যাংশগুলো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7422" y="3535460"/>
            <a:ext cx="7378896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ক।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খ।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বাসাখানি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5493" y="477075"/>
            <a:ext cx="2289959" cy="14565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6691" y="1205345"/>
            <a:ext cx="500149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86892" y="851401"/>
            <a:ext cx="7354388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5452" y="2288943"/>
            <a:ext cx="7445828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পাতাতে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বাসাখানি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মাথাতে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374679" y="1452729"/>
            <a:ext cx="3095899" cy="1162593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8359" y="3451688"/>
            <a:ext cx="956854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750423" y="2125159"/>
            <a:ext cx="3938836" cy="2810433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6" b="8391"/>
          <a:stretch/>
        </p:blipFill>
        <p:spPr>
          <a:xfrm>
            <a:off x="1016445" y="1368473"/>
            <a:ext cx="4886325" cy="43238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38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931920" y="3424169"/>
            <a:ext cx="6909680" cy="1557882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৪১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ইচ্ছেমতো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3931920" y="293916"/>
            <a:ext cx="4702628" cy="2599508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"/>
          <a:stretch/>
        </p:blipFill>
        <p:spPr>
          <a:xfrm>
            <a:off x="806824" y="2233748"/>
            <a:ext cx="2783541" cy="393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7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78" y="1227909"/>
            <a:ext cx="6021977" cy="4291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0460" y="1515291"/>
            <a:ext cx="8314512" cy="37702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7228" y="2675329"/>
            <a:ext cx="7409411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আনোয়ার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কালদাসপাড়া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ডাংগি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সেরাজুল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পঞ্চগড়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2202" y="1162076"/>
            <a:ext cx="445946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8721" y="330256"/>
            <a:ext cx="40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3752" y="1737360"/>
            <a:ext cx="6556431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.…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9" y="1737360"/>
            <a:ext cx="2491470" cy="3477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3392921" y="2712120"/>
            <a:ext cx="1136468" cy="1528353"/>
          </a:xfrm>
          <a:prstGeom prst="rightArrow">
            <a:avLst>
              <a:gd name="adj1" fmla="val 50000"/>
              <a:gd name="adj2" fmla="val 4885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2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4923" y="1699860"/>
            <a:ext cx="49116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177375" y="2053803"/>
            <a:ext cx="9926053" cy="4653544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যুক্তবর্ণসহযোগে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2852595" y="346085"/>
            <a:ext cx="6575611" cy="1326881"/>
          </a:xfrm>
          <a:prstGeom prst="ellipseRibbon">
            <a:avLst>
              <a:gd name="adj1" fmla="val 26230"/>
              <a:gd name="adj2" fmla="val 50000"/>
              <a:gd name="adj3" fmla="val 125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956" y="5150193"/>
            <a:ext cx="11452121" cy="14465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14" y="1678572"/>
            <a:ext cx="2771083" cy="322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993" y="404944"/>
            <a:ext cx="2771084" cy="322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6" y="1678572"/>
            <a:ext cx="2771084" cy="322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36" y="404944"/>
            <a:ext cx="2771084" cy="3226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30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795451" y="783771"/>
            <a:ext cx="6701245" cy="1267098"/>
          </a:xfrm>
          <a:prstGeom prst="ribbon2">
            <a:avLst>
              <a:gd name="adj1" fmla="val 33333"/>
              <a:gd name="adj2" fmla="val 63858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9805" y="3135906"/>
            <a:ext cx="2886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তালগাছ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2" y="2390503"/>
            <a:ext cx="2991394" cy="3853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57108" y="4151569"/>
            <a:ext cx="3592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5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5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Callout 5"/>
          <p:cNvSpPr/>
          <p:nvPr/>
        </p:nvSpPr>
        <p:spPr>
          <a:xfrm>
            <a:off x="4376059" y="1410150"/>
            <a:ext cx="6505303" cy="862149"/>
          </a:xfrm>
          <a:prstGeom prst="leftArrowCallout">
            <a:avLst>
              <a:gd name="adj1" fmla="val 34849"/>
              <a:gd name="adj2" fmla="val 25000"/>
              <a:gd name="adj3" fmla="val 25000"/>
              <a:gd name="adj4" fmla="val 9347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মাথাতে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37" y="3585752"/>
            <a:ext cx="3038040" cy="2926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Left Arrow Callout 4"/>
          <p:cNvSpPr/>
          <p:nvPr/>
        </p:nvSpPr>
        <p:spPr>
          <a:xfrm>
            <a:off x="4376059" y="4617718"/>
            <a:ext cx="6505303" cy="862149"/>
          </a:xfrm>
          <a:prstGeom prst="leftArrowCallout">
            <a:avLst>
              <a:gd name="adj1" fmla="val 34849"/>
              <a:gd name="adj2" fmla="val 25000"/>
              <a:gd name="adj3" fmla="val 25000"/>
              <a:gd name="adj4" fmla="val 9347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37" y="233855"/>
            <a:ext cx="3038040" cy="32147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25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Callout 2"/>
          <p:cNvSpPr/>
          <p:nvPr/>
        </p:nvSpPr>
        <p:spPr>
          <a:xfrm>
            <a:off x="4271552" y="1497326"/>
            <a:ext cx="6505303" cy="862149"/>
          </a:xfrm>
          <a:prstGeom prst="leftArrowCallout">
            <a:avLst>
              <a:gd name="adj1" fmla="val 34849"/>
              <a:gd name="adj2" fmla="val 25000"/>
              <a:gd name="adj3" fmla="val 25000"/>
              <a:gd name="adj4" fmla="val 9347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5" name="Left Arrow Callout 4"/>
          <p:cNvSpPr/>
          <p:nvPr/>
        </p:nvSpPr>
        <p:spPr>
          <a:xfrm>
            <a:off x="4271552" y="4524904"/>
            <a:ext cx="6505303" cy="862149"/>
          </a:xfrm>
          <a:prstGeom prst="leftArrowCallout">
            <a:avLst>
              <a:gd name="adj1" fmla="val 34849"/>
              <a:gd name="adj2" fmla="val 25000"/>
              <a:gd name="adj3" fmla="val 25000"/>
              <a:gd name="adj4" fmla="val 9347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ভাবে,বুঝি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395751"/>
            <a:ext cx="3122023" cy="3065298"/>
          </a:xfrm>
          <a:prstGeom prst="ellipse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3423329"/>
            <a:ext cx="3122023" cy="3065298"/>
          </a:xfrm>
          <a:prstGeom prst="ellipse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5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Callout 1"/>
          <p:cNvSpPr/>
          <p:nvPr/>
        </p:nvSpPr>
        <p:spPr>
          <a:xfrm>
            <a:off x="4402183" y="1302609"/>
            <a:ext cx="6505303" cy="862149"/>
          </a:xfrm>
          <a:prstGeom prst="leftArrowCallout">
            <a:avLst>
              <a:gd name="adj1" fmla="val 34849"/>
              <a:gd name="adj2" fmla="val 25000"/>
              <a:gd name="adj3" fmla="val 25000"/>
              <a:gd name="adj4" fmla="val 9347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4402184" y="4644609"/>
            <a:ext cx="6505303" cy="862149"/>
          </a:xfrm>
          <a:prstGeom prst="leftArrowCallout">
            <a:avLst>
              <a:gd name="adj1" fmla="val 34849"/>
              <a:gd name="adj2" fmla="val 25000"/>
              <a:gd name="adj3" fmla="val 25000"/>
              <a:gd name="adj4" fmla="val 9347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বাসাখানি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78898"/>
            <a:ext cx="3030584" cy="3109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3518806"/>
            <a:ext cx="3030584" cy="3113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75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240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anowardoly@hotmail.com</cp:lastModifiedBy>
  <cp:revision>163</cp:revision>
  <dcterms:created xsi:type="dcterms:W3CDTF">2019-09-18T05:55:09Z</dcterms:created>
  <dcterms:modified xsi:type="dcterms:W3CDTF">2019-12-06T08:38:30Z</dcterms:modified>
</cp:coreProperties>
</file>