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5" r:id="rId4"/>
    <p:sldId id="276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72" r:id="rId16"/>
    <p:sldId id="270" r:id="rId17"/>
    <p:sldId id="273" r:id="rId18"/>
    <p:sldId id="274" r:id="rId19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864" y="-210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0FDE4-8BF3-4192-9DD3-853FCF492EB4}" type="doc">
      <dgm:prSet loTypeId="urn:microsoft.com/office/officeart/2005/8/layout/process2" loCatId="process" qsTypeId="urn:microsoft.com/office/officeart/2005/8/quickstyle/3d3" qsCatId="3D" csTypeId="urn:microsoft.com/office/officeart/2005/8/colors/colorful1" csCatId="colorful" phldr="1"/>
      <dgm:spPr/>
    </dgm:pt>
    <dgm:pt modelId="{FF619D07-36F7-45D0-A855-CC56B79E9BFE}">
      <dgm:prSet phldrT="[Text]"/>
      <dgm:spPr/>
      <dgm:t>
        <a:bodyPr/>
        <a:lstStyle/>
        <a:p>
          <a:r>
            <a:rPr lang="en-GB" dirty="0" err="1" smtClean="0">
              <a:latin typeface="NikoshBAN" pitchFamily="2" charset="0"/>
              <a:cs typeface="NikoshBAN" pitchFamily="2" charset="0"/>
            </a:rPr>
            <a:t>গজনি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বংশের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তালিকা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(977-1186)</a:t>
          </a:r>
          <a:endParaRPr lang="en-GB" dirty="0">
            <a:latin typeface="NikoshBAN" pitchFamily="2" charset="0"/>
            <a:cs typeface="NikoshBAN" pitchFamily="2" charset="0"/>
          </a:endParaRPr>
        </a:p>
      </dgm:t>
    </dgm:pt>
    <dgm:pt modelId="{3E1DDC3E-D4BB-4EC7-BFD3-403FE8D0A084}" type="parTrans" cxnId="{227668C3-AB18-4BA7-8C4A-854E8AB9BE1B}">
      <dgm:prSet/>
      <dgm:spPr/>
      <dgm:t>
        <a:bodyPr/>
        <a:lstStyle/>
        <a:p>
          <a:endParaRPr lang="en-GB"/>
        </a:p>
      </dgm:t>
    </dgm:pt>
    <dgm:pt modelId="{BBDD0CC2-2E42-42FC-9207-A8208372936D}" type="sibTrans" cxnId="{227668C3-AB18-4BA7-8C4A-854E8AB9BE1B}">
      <dgm:prSet/>
      <dgm:spPr/>
      <dgm:t>
        <a:bodyPr/>
        <a:lstStyle/>
        <a:p>
          <a:endParaRPr lang="en-GB"/>
        </a:p>
      </dgm:t>
    </dgm:pt>
    <dgm:pt modelId="{6A85CAD2-BD42-4395-98A3-0BA75334C53E}">
      <dgm:prSet phldrT="[Text]"/>
      <dgm:spPr/>
      <dgm:t>
        <a:bodyPr/>
        <a:lstStyle/>
        <a:p>
          <a:r>
            <a:rPr lang="en-GB" dirty="0" smtClean="0">
              <a:latin typeface="NikoshBAN" pitchFamily="2" charset="0"/>
              <a:cs typeface="NikoshBAN" pitchFamily="2" charset="0"/>
            </a:rPr>
            <a:t>1.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সবুক্তগীন</a:t>
          </a:r>
          <a:endParaRPr lang="en-GB" dirty="0">
            <a:latin typeface="NikoshBAN" pitchFamily="2" charset="0"/>
            <a:cs typeface="NikoshBAN" pitchFamily="2" charset="0"/>
          </a:endParaRPr>
        </a:p>
      </dgm:t>
    </dgm:pt>
    <dgm:pt modelId="{AD9D4E4D-20D4-4CDA-95BD-EA4C2C452206}" type="parTrans" cxnId="{D8535C53-1C88-4A33-A02D-9238F879BD56}">
      <dgm:prSet/>
      <dgm:spPr/>
      <dgm:t>
        <a:bodyPr/>
        <a:lstStyle/>
        <a:p>
          <a:endParaRPr lang="en-GB"/>
        </a:p>
      </dgm:t>
    </dgm:pt>
    <dgm:pt modelId="{E73DE4D0-1E5C-460D-AB1D-E711AEED2927}" type="sibTrans" cxnId="{D8535C53-1C88-4A33-A02D-9238F879BD56}">
      <dgm:prSet/>
      <dgm:spPr/>
      <dgm:t>
        <a:bodyPr/>
        <a:lstStyle/>
        <a:p>
          <a:endParaRPr lang="en-GB"/>
        </a:p>
      </dgm:t>
    </dgm:pt>
    <dgm:pt modelId="{7C407F37-F93B-4DDE-A0A5-6CEC67172E95}">
      <dgm:prSet phldrT="[Text]"/>
      <dgm:spPr/>
      <dgm:t>
        <a:bodyPr/>
        <a:lstStyle/>
        <a:p>
          <a:pPr algn="l"/>
          <a:r>
            <a:rPr lang="en-GB" dirty="0" smtClean="0">
              <a:latin typeface="NikoshBAN" pitchFamily="2" charset="0"/>
              <a:cs typeface="NikoshBAN" pitchFamily="2" charset="0"/>
            </a:rPr>
            <a:t>2.মাহমুদ                                                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ইসমাইল</a:t>
          </a:r>
          <a:endParaRPr lang="en-GB" dirty="0">
            <a:latin typeface="NikoshBAN" pitchFamily="2" charset="0"/>
            <a:cs typeface="NikoshBAN" pitchFamily="2" charset="0"/>
          </a:endParaRPr>
        </a:p>
      </dgm:t>
    </dgm:pt>
    <dgm:pt modelId="{CF0C07CE-AB7D-4D4C-90B1-42BAA26BE508}" type="parTrans" cxnId="{1BEB4CB5-732D-4723-9A4E-C28C1A7EDB88}">
      <dgm:prSet/>
      <dgm:spPr/>
      <dgm:t>
        <a:bodyPr/>
        <a:lstStyle/>
        <a:p>
          <a:endParaRPr lang="en-GB"/>
        </a:p>
      </dgm:t>
    </dgm:pt>
    <dgm:pt modelId="{4CE12080-67BE-4AE9-A168-EDCA0F62560B}" type="sibTrans" cxnId="{1BEB4CB5-732D-4723-9A4E-C28C1A7EDB88}">
      <dgm:prSet/>
      <dgm:spPr/>
      <dgm:t>
        <a:bodyPr/>
        <a:lstStyle/>
        <a:p>
          <a:endParaRPr lang="en-GB"/>
        </a:p>
      </dgm:t>
    </dgm:pt>
    <dgm:pt modelId="{F0F7A625-4909-4C24-AF79-C66489285BEE}" type="pres">
      <dgm:prSet presAssocID="{6650FDE4-8BF3-4192-9DD3-853FCF492EB4}" presName="linearFlow" presStyleCnt="0">
        <dgm:presLayoutVars>
          <dgm:resizeHandles val="exact"/>
        </dgm:presLayoutVars>
      </dgm:prSet>
      <dgm:spPr/>
    </dgm:pt>
    <dgm:pt modelId="{E26F648D-AD5C-4F39-B849-F8550500BFE5}" type="pres">
      <dgm:prSet presAssocID="{FF619D07-36F7-45D0-A855-CC56B79E9BFE}" presName="node" presStyleLbl="node1" presStyleIdx="0" presStyleCnt="3" custScaleX="2336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3E478C-98EC-4B40-8E9D-3F67789DC662}" type="pres">
      <dgm:prSet presAssocID="{BBDD0CC2-2E42-42FC-9207-A8208372936D}" presName="sibTrans" presStyleLbl="sibTrans2D1" presStyleIdx="0" presStyleCnt="2"/>
      <dgm:spPr/>
      <dgm:t>
        <a:bodyPr/>
        <a:lstStyle/>
        <a:p>
          <a:endParaRPr lang="en-GB"/>
        </a:p>
      </dgm:t>
    </dgm:pt>
    <dgm:pt modelId="{7B05309D-1070-4407-B110-9583C8D2361E}" type="pres">
      <dgm:prSet presAssocID="{BBDD0CC2-2E42-42FC-9207-A8208372936D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746ED2FA-6C6E-468B-B723-AEF2B113B8B4}" type="pres">
      <dgm:prSet presAssocID="{6A85CAD2-BD42-4395-98A3-0BA75334C53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29F6A8-B461-4259-A7D1-5EBD7746C5EE}" type="pres">
      <dgm:prSet presAssocID="{E73DE4D0-1E5C-460D-AB1D-E711AEED2927}" presName="sibTrans" presStyleLbl="sibTrans2D1" presStyleIdx="1" presStyleCnt="2"/>
      <dgm:spPr/>
      <dgm:t>
        <a:bodyPr/>
        <a:lstStyle/>
        <a:p>
          <a:endParaRPr lang="en-GB"/>
        </a:p>
      </dgm:t>
    </dgm:pt>
    <dgm:pt modelId="{11805776-DA4C-4B0A-87E9-13254D633A19}" type="pres">
      <dgm:prSet presAssocID="{E73DE4D0-1E5C-460D-AB1D-E711AEED2927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397CF66B-7FAD-4D39-A80E-B0FDB989A4B3}" type="pres">
      <dgm:prSet presAssocID="{7C407F37-F93B-4DDE-A0A5-6CEC67172E95}" presName="node" presStyleLbl="node1" presStyleIdx="2" presStyleCnt="3" custScaleX="333333" custLinFactNeighborX="-5698" custLinFactNeighborY="-153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27668C3-AB18-4BA7-8C4A-854E8AB9BE1B}" srcId="{6650FDE4-8BF3-4192-9DD3-853FCF492EB4}" destId="{FF619D07-36F7-45D0-A855-CC56B79E9BFE}" srcOrd="0" destOrd="0" parTransId="{3E1DDC3E-D4BB-4EC7-BFD3-403FE8D0A084}" sibTransId="{BBDD0CC2-2E42-42FC-9207-A8208372936D}"/>
    <dgm:cxn modelId="{3412513A-F808-4E22-AF59-1383B98F6993}" type="presOf" srcId="{BBDD0CC2-2E42-42FC-9207-A8208372936D}" destId="{7B05309D-1070-4407-B110-9583C8D2361E}" srcOrd="1" destOrd="0" presId="urn:microsoft.com/office/officeart/2005/8/layout/process2"/>
    <dgm:cxn modelId="{1BEB4CB5-732D-4723-9A4E-C28C1A7EDB88}" srcId="{6650FDE4-8BF3-4192-9DD3-853FCF492EB4}" destId="{7C407F37-F93B-4DDE-A0A5-6CEC67172E95}" srcOrd="2" destOrd="0" parTransId="{CF0C07CE-AB7D-4D4C-90B1-42BAA26BE508}" sibTransId="{4CE12080-67BE-4AE9-A168-EDCA0F62560B}"/>
    <dgm:cxn modelId="{0C9034A7-D58F-47FB-844B-3634704459C6}" type="presOf" srcId="{7C407F37-F93B-4DDE-A0A5-6CEC67172E95}" destId="{397CF66B-7FAD-4D39-A80E-B0FDB989A4B3}" srcOrd="0" destOrd="0" presId="urn:microsoft.com/office/officeart/2005/8/layout/process2"/>
    <dgm:cxn modelId="{383660A3-9F02-4E54-AEF8-AB8E02C099CC}" type="presOf" srcId="{6650FDE4-8BF3-4192-9DD3-853FCF492EB4}" destId="{F0F7A625-4909-4C24-AF79-C66489285BEE}" srcOrd="0" destOrd="0" presId="urn:microsoft.com/office/officeart/2005/8/layout/process2"/>
    <dgm:cxn modelId="{9455D7F1-E133-4E50-9CDC-BF10EA59CA6C}" type="presOf" srcId="{FF619D07-36F7-45D0-A855-CC56B79E9BFE}" destId="{E26F648D-AD5C-4F39-B849-F8550500BFE5}" srcOrd="0" destOrd="0" presId="urn:microsoft.com/office/officeart/2005/8/layout/process2"/>
    <dgm:cxn modelId="{A88E2DE3-3621-4623-AB1F-CC23191D11DD}" type="presOf" srcId="{BBDD0CC2-2E42-42FC-9207-A8208372936D}" destId="{4E3E478C-98EC-4B40-8E9D-3F67789DC662}" srcOrd="0" destOrd="0" presId="urn:microsoft.com/office/officeart/2005/8/layout/process2"/>
    <dgm:cxn modelId="{69A9A485-3D30-48F2-AEEB-471E5E70F946}" type="presOf" srcId="{6A85CAD2-BD42-4395-98A3-0BA75334C53E}" destId="{746ED2FA-6C6E-468B-B723-AEF2B113B8B4}" srcOrd="0" destOrd="0" presId="urn:microsoft.com/office/officeart/2005/8/layout/process2"/>
    <dgm:cxn modelId="{D8535C53-1C88-4A33-A02D-9238F879BD56}" srcId="{6650FDE4-8BF3-4192-9DD3-853FCF492EB4}" destId="{6A85CAD2-BD42-4395-98A3-0BA75334C53E}" srcOrd="1" destOrd="0" parTransId="{AD9D4E4D-20D4-4CDA-95BD-EA4C2C452206}" sibTransId="{E73DE4D0-1E5C-460D-AB1D-E711AEED2927}"/>
    <dgm:cxn modelId="{9E59519E-5552-4848-97C4-91B0387688F6}" type="presOf" srcId="{E73DE4D0-1E5C-460D-AB1D-E711AEED2927}" destId="{AF29F6A8-B461-4259-A7D1-5EBD7746C5EE}" srcOrd="0" destOrd="0" presId="urn:microsoft.com/office/officeart/2005/8/layout/process2"/>
    <dgm:cxn modelId="{9B7A7D56-8DF6-4E4F-8212-0E319DE4186E}" type="presOf" srcId="{E73DE4D0-1E5C-460D-AB1D-E711AEED2927}" destId="{11805776-DA4C-4B0A-87E9-13254D633A19}" srcOrd="1" destOrd="0" presId="urn:microsoft.com/office/officeart/2005/8/layout/process2"/>
    <dgm:cxn modelId="{E7791B1B-0E01-448E-B93B-948925A963C7}" type="presParOf" srcId="{F0F7A625-4909-4C24-AF79-C66489285BEE}" destId="{E26F648D-AD5C-4F39-B849-F8550500BFE5}" srcOrd="0" destOrd="0" presId="urn:microsoft.com/office/officeart/2005/8/layout/process2"/>
    <dgm:cxn modelId="{01E77627-1AE3-4185-B114-61DC43BFD1D5}" type="presParOf" srcId="{F0F7A625-4909-4C24-AF79-C66489285BEE}" destId="{4E3E478C-98EC-4B40-8E9D-3F67789DC662}" srcOrd="1" destOrd="0" presId="urn:microsoft.com/office/officeart/2005/8/layout/process2"/>
    <dgm:cxn modelId="{5EF36CAC-42B6-41FB-951C-C6A3184E54CF}" type="presParOf" srcId="{4E3E478C-98EC-4B40-8E9D-3F67789DC662}" destId="{7B05309D-1070-4407-B110-9583C8D2361E}" srcOrd="0" destOrd="0" presId="urn:microsoft.com/office/officeart/2005/8/layout/process2"/>
    <dgm:cxn modelId="{761E152E-B641-4D38-859E-CE97360D5C7D}" type="presParOf" srcId="{F0F7A625-4909-4C24-AF79-C66489285BEE}" destId="{746ED2FA-6C6E-468B-B723-AEF2B113B8B4}" srcOrd="2" destOrd="0" presId="urn:microsoft.com/office/officeart/2005/8/layout/process2"/>
    <dgm:cxn modelId="{23E39FCF-032F-4C08-84C7-74F5F41986FD}" type="presParOf" srcId="{F0F7A625-4909-4C24-AF79-C66489285BEE}" destId="{AF29F6A8-B461-4259-A7D1-5EBD7746C5EE}" srcOrd="3" destOrd="0" presId="urn:microsoft.com/office/officeart/2005/8/layout/process2"/>
    <dgm:cxn modelId="{472D3509-2B64-401A-BF88-5492A0491B66}" type="presParOf" srcId="{AF29F6A8-B461-4259-A7D1-5EBD7746C5EE}" destId="{11805776-DA4C-4B0A-87E9-13254D633A19}" srcOrd="0" destOrd="0" presId="urn:microsoft.com/office/officeart/2005/8/layout/process2"/>
    <dgm:cxn modelId="{8E26D59F-18C9-4457-A458-1743D0770842}" type="presParOf" srcId="{F0F7A625-4909-4C24-AF79-C66489285BEE}" destId="{397CF66B-7FAD-4D39-A80E-B0FDB989A4B3}" srcOrd="4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FAAC13-DBAC-49CD-8729-ECA6BD37E4B1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A72E82-670D-4E0D-B0FF-31AE7DC7C811}">
      <dgm:prSet phldrT="[Text]" custT="1"/>
      <dgm:spPr>
        <a:ln w="57150">
          <a:solidFill>
            <a:srgbClr val="C00000"/>
          </a:solidFill>
          <a:prstDash val="sysDot"/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n-GB" sz="54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এই</a:t>
          </a:r>
          <a:r>
            <a:rPr lang="en-GB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GB" sz="54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পাঠ</a:t>
          </a:r>
          <a:r>
            <a:rPr lang="en-GB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GB" sz="54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শেষে</a:t>
          </a:r>
          <a:r>
            <a:rPr lang="en-GB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GB" sz="54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শিক্ষার্থীরা</a:t>
          </a:r>
          <a:r>
            <a:rPr lang="en-GB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-------</a:t>
          </a:r>
          <a:endParaRPr lang="en-GB" sz="54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D4C5AE92-6477-43AF-88F1-478EA1AE8F4D}" type="parTrans" cxnId="{397127B7-DA64-4949-BE99-4ECC469EC240}">
      <dgm:prSet/>
      <dgm:spPr/>
      <dgm:t>
        <a:bodyPr/>
        <a:lstStyle/>
        <a:p>
          <a:endParaRPr lang="en-GB"/>
        </a:p>
      </dgm:t>
    </dgm:pt>
    <dgm:pt modelId="{CC0B0346-B422-485B-8C86-1C2B6D530A3C}" type="sibTrans" cxnId="{397127B7-DA64-4949-BE99-4ECC469EC240}">
      <dgm:prSet/>
      <dgm:spPr/>
      <dgm:t>
        <a:bodyPr/>
        <a:lstStyle/>
        <a:p>
          <a:endParaRPr lang="en-GB"/>
        </a:p>
      </dgm:t>
    </dgm:pt>
    <dgm:pt modelId="{F88F94B6-7ECC-4D58-B633-8A8592022304}">
      <dgm:prSet phldrT="[Text]" custT="1"/>
      <dgm:spPr/>
      <dgm:t>
        <a:bodyPr/>
        <a:lstStyle/>
        <a:p>
          <a:pPr algn="l"/>
          <a:r>
            <a:rPr lang="en-GB" sz="4400" b="1" dirty="0" smtClean="0">
              <a:latin typeface="NikoshBAN" pitchFamily="2" charset="0"/>
              <a:cs typeface="NikoshBAN" pitchFamily="2" charset="0"/>
            </a:rPr>
            <a:t>1.সুলতান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মাহমুদের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পরিচয়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DDB4E2A5-009A-4804-A134-CC2CD2F9F801}" type="parTrans" cxnId="{699F437F-B83C-47FA-8698-DC416DD89E53}">
      <dgm:prSet/>
      <dgm:spPr/>
      <dgm:t>
        <a:bodyPr/>
        <a:lstStyle/>
        <a:p>
          <a:endParaRPr lang="en-GB"/>
        </a:p>
      </dgm:t>
    </dgm:pt>
    <dgm:pt modelId="{1DB35A73-3062-4BB1-B3FC-6F15D5354BDF}" type="sibTrans" cxnId="{699F437F-B83C-47FA-8698-DC416DD89E53}">
      <dgm:prSet/>
      <dgm:spPr/>
      <dgm:t>
        <a:bodyPr/>
        <a:lstStyle/>
        <a:p>
          <a:endParaRPr lang="en-GB"/>
        </a:p>
      </dgm:t>
    </dgm:pt>
    <dgm:pt modelId="{AB57818E-C803-4228-8395-2BAE569302BC}">
      <dgm:prSet phldrT="[Text]" custT="1"/>
      <dgm:spPr/>
      <dgm:t>
        <a:bodyPr/>
        <a:lstStyle/>
        <a:p>
          <a:pPr algn="l"/>
          <a:r>
            <a:rPr lang="en-GB" sz="4400" b="1" dirty="0" smtClean="0">
              <a:latin typeface="NikoshBAN" pitchFamily="2" charset="0"/>
              <a:cs typeface="NikoshBAN" pitchFamily="2" charset="0"/>
            </a:rPr>
            <a:t>2.সুলতান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মাহমুদের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ভারত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অভিযানের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উদ্দেশ্যাবলি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।</a:t>
          </a:r>
          <a:endParaRPr lang="en-GB" sz="4400" b="1" dirty="0">
            <a:latin typeface="NikoshBAN" pitchFamily="2" charset="0"/>
            <a:cs typeface="NikoshBAN" pitchFamily="2" charset="0"/>
          </a:endParaRPr>
        </a:p>
      </dgm:t>
    </dgm:pt>
    <dgm:pt modelId="{5EFA542C-16CE-4DE0-896A-3DA291A85095}" type="parTrans" cxnId="{9FBA5EED-0643-40C9-B957-EB952A1E8E56}">
      <dgm:prSet/>
      <dgm:spPr/>
      <dgm:t>
        <a:bodyPr/>
        <a:lstStyle/>
        <a:p>
          <a:endParaRPr lang="en-GB"/>
        </a:p>
      </dgm:t>
    </dgm:pt>
    <dgm:pt modelId="{4C1CD4B8-21A5-45BC-9C27-9DFBB5937783}" type="sibTrans" cxnId="{9FBA5EED-0643-40C9-B957-EB952A1E8E56}">
      <dgm:prSet/>
      <dgm:spPr/>
      <dgm:t>
        <a:bodyPr/>
        <a:lstStyle/>
        <a:p>
          <a:endParaRPr lang="en-GB"/>
        </a:p>
      </dgm:t>
    </dgm:pt>
    <dgm:pt modelId="{2969219E-C5DB-49B1-9CA7-4C31EFC2D238}">
      <dgm:prSet phldrT="[Text]" custT="1"/>
      <dgm:spPr/>
      <dgm:t>
        <a:bodyPr/>
        <a:lstStyle/>
        <a:p>
          <a:pPr algn="l"/>
          <a:endParaRPr lang="en-GB" sz="4400" b="1" dirty="0" smtClean="0">
            <a:latin typeface="NikoshBAN" pitchFamily="2" charset="0"/>
            <a:cs typeface="NikoshBAN" pitchFamily="2" charset="0"/>
          </a:endParaRPr>
        </a:p>
        <a:p>
          <a:pPr algn="l"/>
          <a:r>
            <a:rPr lang="en-GB" sz="4400" b="1" dirty="0" smtClean="0">
              <a:latin typeface="NikoshBAN" pitchFamily="2" charset="0"/>
              <a:cs typeface="NikoshBAN" pitchFamily="2" charset="0"/>
            </a:rPr>
            <a:t>3.অভিযানের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পশ্চাতে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কোন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ধর্মীয়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উদ্দেশ্য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ছিল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কিনা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নির্ণয়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।</a:t>
          </a:r>
          <a:endParaRPr lang="en-GB" sz="4400" b="1" dirty="0">
            <a:latin typeface="NikoshBAN" pitchFamily="2" charset="0"/>
            <a:cs typeface="NikoshBAN" pitchFamily="2" charset="0"/>
          </a:endParaRPr>
        </a:p>
      </dgm:t>
    </dgm:pt>
    <dgm:pt modelId="{CBC029D7-1467-4B4A-9A9A-91AFE0720868}" type="parTrans" cxnId="{20FCBCD9-8F04-4CE6-A166-5F591C0BF91E}">
      <dgm:prSet/>
      <dgm:spPr/>
      <dgm:t>
        <a:bodyPr/>
        <a:lstStyle/>
        <a:p>
          <a:endParaRPr lang="en-GB"/>
        </a:p>
      </dgm:t>
    </dgm:pt>
    <dgm:pt modelId="{8EA2E5B7-D29A-45B6-BB12-1096C56AFAF7}" type="sibTrans" cxnId="{20FCBCD9-8F04-4CE6-A166-5F591C0BF91E}">
      <dgm:prSet/>
      <dgm:spPr/>
      <dgm:t>
        <a:bodyPr/>
        <a:lstStyle/>
        <a:p>
          <a:endParaRPr lang="en-GB"/>
        </a:p>
      </dgm:t>
    </dgm:pt>
    <dgm:pt modelId="{98043A6A-2E03-4554-AC80-34BF24F859DE}" type="pres">
      <dgm:prSet presAssocID="{44FAAC13-DBAC-49CD-8729-ECA6BD37E4B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16AF1B5-CBAA-4F79-8467-7A8841EF2912}" type="pres">
      <dgm:prSet presAssocID="{37A72E82-670D-4E0D-B0FF-31AE7DC7C811}" presName="circle1" presStyleLbl="node1" presStyleIdx="0" presStyleCnt="4"/>
      <dgm:spPr/>
      <dgm:t>
        <a:bodyPr/>
        <a:lstStyle/>
        <a:p>
          <a:endParaRPr lang="en-GB"/>
        </a:p>
      </dgm:t>
    </dgm:pt>
    <dgm:pt modelId="{1313A41D-D00A-4E80-9F1E-0F47D349DB6C}" type="pres">
      <dgm:prSet presAssocID="{37A72E82-670D-4E0D-B0FF-31AE7DC7C811}" presName="space" presStyleCnt="0"/>
      <dgm:spPr/>
      <dgm:t>
        <a:bodyPr/>
        <a:lstStyle/>
        <a:p>
          <a:endParaRPr lang="en-GB"/>
        </a:p>
      </dgm:t>
    </dgm:pt>
    <dgm:pt modelId="{6F0E879A-C213-4485-9351-E971E07F4344}" type="pres">
      <dgm:prSet presAssocID="{37A72E82-670D-4E0D-B0FF-31AE7DC7C811}" presName="rect1" presStyleLbl="alignAcc1" presStyleIdx="0" presStyleCnt="4"/>
      <dgm:spPr/>
      <dgm:t>
        <a:bodyPr/>
        <a:lstStyle/>
        <a:p>
          <a:endParaRPr lang="en-GB"/>
        </a:p>
      </dgm:t>
    </dgm:pt>
    <dgm:pt modelId="{215F1194-9263-44D2-A9E5-14413AB1CABF}" type="pres">
      <dgm:prSet presAssocID="{F88F94B6-7ECC-4D58-B633-8A8592022304}" presName="vertSpace2" presStyleLbl="node1" presStyleIdx="0" presStyleCnt="4"/>
      <dgm:spPr/>
      <dgm:t>
        <a:bodyPr/>
        <a:lstStyle/>
        <a:p>
          <a:endParaRPr lang="en-GB"/>
        </a:p>
      </dgm:t>
    </dgm:pt>
    <dgm:pt modelId="{3A72AB0B-5192-4A3E-A027-F5C9FE5AD0FD}" type="pres">
      <dgm:prSet presAssocID="{F88F94B6-7ECC-4D58-B633-8A8592022304}" presName="circle2" presStyleLbl="node1" presStyleIdx="1" presStyleCnt="4"/>
      <dgm:spPr/>
      <dgm:t>
        <a:bodyPr/>
        <a:lstStyle/>
        <a:p>
          <a:endParaRPr lang="en-GB"/>
        </a:p>
      </dgm:t>
    </dgm:pt>
    <dgm:pt modelId="{879CF67A-1527-4627-950A-03DD9E4C84CD}" type="pres">
      <dgm:prSet presAssocID="{F88F94B6-7ECC-4D58-B633-8A8592022304}" presName="rect2" presStyleLbl="alignAcc1" presStyleIdx="1" presStyleCnt="4" custLinFactNeighborX="486" custLinFactNeighborY="-373"/>
      <dgm:spPr/>
      <dgm:t>
        <a:bodyPr/>
        <a:lstStyle/>
        <a:p>
          <a:endParaRPr lang="en-GB"/>
        </a:p>
      </dgm:t>
    </dgm:pt>
    <dgm:pt modelId="{D877A34D-F43B-4A34-A5A5-6D8E7C4CC048}" type="pres">
      <dgm:prSet presAssocID="{AB57818E-C803-4228-8395-2BAE569302BC}" presName="vertSpace3" presStyleLbl="node1" presStyleIdx="1" presStyleCnt="4"/>
      <dgm:spPr/>
      <dgm:t>
        <a:bodyPr/>
        <a:lstStyle/>
        <a:p>
          <a:endParaRPr lang="en-GB"/>
        </a:p>
      </dgm:t>
    </dgm:pt>
    <dgm:pt modelId="{2B23938B-D35C-46B1-B73E-D640553EDA5A}" type="pres">
      <dgm:prSet presAssocID="{AB57818E-C803-4228-8395-2BAE569302BC}" presName="circle3" presStyleLbl="node1" presStyleIdx="2" presStyleCnt="4"/>
      <dgm:spPr/>
      <dgm:t>
        <a:bodyPr/>
        <a:lstStyle/>
        <a:p>
          <a:endParaRPr lang="en-GB"/>
        </a:p>
      </dgm:t>
    </dgm:pt>
    <dgm:pt modelId="{4B46C5A5-5C1C-4F89-9A78-75E5A145152D}" type="pres">
      <dgm:prSet presAssocID="{AB57818E-C803-4228-8395-2BAE569302BC}" presName="rect3" presStyleLbl="alignAcc1" presStyleIdx="2" presStyleCnt="4"/>
      <dgm:spPr/>
      <dgm:t>
        <a:bodyPr/>
        <a:lstStyle/>
        <a:p>
          <a:endParaRPr lang="en-GB"/>
        </a:p>
      </dgm:t>
    </dgm:pt>
    <dgm:pt modelId="{234E68A8-E344-42C3-8E69-69310E1BA5B3}" type="pres">
      <dgm:prSet presAssocID="{2969219E-C5DB-49B1-9CA7-4C31EFC2D238}" presName="vertSpace4" presStyleLbl="node1" presStyleIdx="2" presStyleCnt="4"/>
      <dgm:spPr/>
      <dgm:t>
        <a:bodyPr/>
        <a:lstStyle/>
        <a:p>
          <a:endParaRPr lang="en-GB"/>
        </a:p>
      </dgm:t>
    </dgm:pt>
    <dgm:pt modelId="{FCDA12B2-98FB-4EDC-91BD-ED6012880860}" type="pres">
      <dgm:prSet presAssocID="{2969219E-C5DB-49B1-9CA7-4C31EFC2D238}" presName="circle4" presStyleLbl="node1" presStyleIdx="3" presStyleCnt="4"/>
      <dgm:spPr/>
      <dgm:t>
        <a:bodyPr/>
        <a:lstStyle/>
        <a:p>
          <a:endParaRPr lang="en-GB"/>
        </a:p>
      </dgm:t>
    </dgm:pt>
    <dgm:pt modelId="{FD9985B0-22D7-45C0-BB96-39FE2D338E9C}" type="pres">
      <dgm:prSet presAssocID="{2969219E-C5DB-49B1-9CA7-4C31EFC2D238}" presName="rect4" presStyleLbl="alignAcc1" presStyleIdx="3" presStyleCnt="4" custScaleY="56637" custLinFactNeighborX="518" custLinFactNeighborY="-6930"/>
      <dgm:spPr/>
      <dgm:t>
        <a:bodyPr/>
        <a:lstStyle/>
        <a:p>
          <a:endParaRPr lang="en-GB"/>
        </a:p>
      </dgm:t>
    </dgm:pt>
    <dgm:pt modelId="{C3145D8C-9BB2-42D2-A446-7CDC6A70501E}" type="pres">
      <dgm:prSet presAssocID="{37A72E82-670D-4E0D-B0FF-31AE7DC7C811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1A8581-C606-445C-943F-7C2BC8913A6F}" type="pres">
      <dgm:prSet presAssocID="{F88F94B6-7ECC-4D58-B633-8A8592022304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CC04F1-6E27-4275-A0A2-AA870AA7CD39}" type="pres">
      <dgm:prSet presAssocID="{AB57818E-C803-4228-8395-2BAE569302B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E99646-ACF1-43DE-9EDF-976130D3DB06}" type="pres">
      <dgm:prSet presAssocID="{2969219E-C5DB-49B1-9CA7-4C31EFC2D238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07B30F-2BAD-4EDF-9671-18F11E3E25CD}" type="presOf" srcId="{44FAAC13-DBAC-49CD-8729-ECA6BD37E4B1}" destId="{98043A6A-2E03-4554-AC80-34BF24F859DE}" srcOrd="0" destOrd="0" presId="urn:microsoft.com/office/officeart/2005/8/layout/target3"/>
    <dgm:cxn modelId="{A98F74D3-626A-406C-8BBA-012D5FCD167A}" type="presOf" srcId="{2969219E-C5DB-49B1-9CA7-4C31EFC2D238}" destId="{2BE99646-ACF1-43DE-9EDF-976130D3DB06}" srcOrd="1" destOrd="0" presId="urn:microsoft.com/office/officeart/2005/8/layout/target3"/>
    <dgm:cxn modelId="{18C8BF64-AD71-430F-9704-D1F70899664D}" type="presOf" srcId="{37A72E82-670D-4E0D-B0FF-31AE7DC7C811}" destId="{6F0E879A-C213-4485-9351-E971E07F4344}" srcOrd="0" destOrd="0" presId="urn:microsoft.com/office/officeart/2005/8/layout/target3"/>
    <dgm:cxn modelId="{63E0C0B4-B9CB-458B-AC58-6ED6F5D1F25F}" type="presOf" srcId="{37A72E82-670D-4E0D-B0FF-31AE7DC7C811}" destId="{C3145D8C-9BB2-42D2-A446-7CDC6A70501E}" srcOrd="1" destOrd="0" presId="urn:microsoft.com/office/officeart/2005/8/layout/target3"/>
    <dgm:cxn modelId="{699F437F-B83C-47FA-8698-DC416DD89E53}" srcId="{44FAAC13-DBAC-49CD-8729-ECA6BD37E4B1}" destId="{F88F94B6-7ECC-4D58-B633-8A8592022304}" srcOrd="1" destOrd="0" parTransId="{DDB4E2A5-009A-4804-A134-CC2CD2F9F801}" sibTransId="{1DB35A73-3062-4BB1-B3FC-6F15D5354BDF}"/>
    <dgm:cxn modelId="{11AFC570-DA3B-4C70-BCFA-BEB8D91356A8}" type="presOf" srcId="{AB57818E-C803-4228-8395-2BAE569302BC}" destId="{B8CC04F1-6E27-4275-A0A2-AA870AA7CD39}" srcOrd="1" destOrd="0" presId="urn:microsoft.com/office/officeart/2005/8/layout/target3"/>
    <dgm:cxn modelId="{20FCBCD9-8F04-4CE6-A166-5F591C0BF91E}" srcId="{44FAAC13-DBAC-49CD-8729-ECA6BD37E4B1}" destId="{2969219E-C5DB-49B1-9CA7-4C31EFC2D238}" srcOrd="3" destOrd="0" parTransId="{CBC029D7-1467-4B4A-9A9A-91AFE0720868}" sibTransId="{8EA2E5B7-D29A-45B6-BB12-1096C56AFAF7}"/>
    <dgm:cxn modelId="{A3CFE9A6-BF97-4600-A096-5F6B3CECE511}" type="presOf" srcId="{2969219E-C5DB-49B1-9CA7-4C31EFC2D238}" destId="{FD9985B0-22D7-45C0-BB96-39FE2D338E9C}" srcOrd="0" destOrd="0" presId="urn:microsoft.com/office/officeart/2005/8/layout/target3"/>
    <dgm:cxn modelId="{9FBA5EED-0643-40C9-B957-EB952A1E8E56}" srcId="{44FAAC13-DBAC-49CD-8729-ECA6BD37E4B1}" destId="{AB57818E-C803-4228-8395-2BAE569302BC}" srcOrd="2" destOrd="0" parTransId="{5EFA542C-16CE-4DE0-896A-3DA291A85095}" sibTransId="{4C1CD4B8-21A5-45BC-9C27-9DFBB5937783}"/>
    <dgm:cxn modelId="{6F36186D-9E18-47DF-A575-6F4E6B0B9BC5}" type="presOf" srcId="{AB57818E-C803-4228-8395-2BAE569302BC}" destId="{4B46C5A5-5C1C-4F89-9A78-75E5A145152D}" srcOrd="0" destOrd="0" presId="urn:microsoft.com/office/officeart/2005/8/layout/target3"/>
    <dgm:cxn modelId="{0876A594-12BB-4005-9A92-5A12A3CB6546}" type="presOf" srcId="{F88F94B6-7ECC-4D58-B633-8A8592022304}" destId="{A01A8581-C606-445C-943F-7C2BC8913A6F}" srcOrd="1" destOrd="0" presId="urn:microsoft.com/office/officeart/2005/8/layout/target3"/>
    <dgm:cxn modelId="{397127B7-DA64-4949-BE99-4ECC469EC240}" srcId="{44FAAC13-DBAC-49CD-8729-ECA6BD37E4B1}" destId="{37A72E82-670D-4E0D-B0FF-31AE7DC7C811}" srcOrd="0" destOrd="0" parTransId="{D4C5AE92-6477-43AF-88F1-478EA1AE8F4D}" sibTransId="{CC0B0346-B422-485B-8C86-1C2B6D530A3C}"/>
    <dgm:cxn modelId="{6BAD17E4-2458-49FF-8F78-933A44CB5866}" type="presOf" srcId="{F88F94B6-7ECC-4D58-B633-8A8592022304}" destId="{879CF67A-1527-4627-950A-03DD9E4C84CD}" srcOrd="0" destOrd="0" presId="urn:microsoft.com/office/officeart/2005/8/layout/target3"/>
    <dgm:cxn modelId="{D067FEEF-266A-4386-A43C-7AB131F11291}" type="presParOf" srcId="{98043A6A-2E03-4554-AC80-34BF24F859DE}" destId="{616AF1B5-CBAA-4F79-8467-7A8841EF2912}" srcOrd="0" destOrd="0" presId="urn:microsoft.com/office/officeart/2005/8/layout/target3"/>
    <dgm:cxn modelId="{E6CF2017-1828-4D1B-A503-48C2281F3F7A}" type="presParOf" srcId="{98043A6A-2E03-4554-AC80-34BF24F859DE}" destId="{1313A41D-D00A-4E80-9F1E-0F47D349DB6C}" srcOrd="1" destOrd="0" presId="urn:microsoft.com/office/officeart/2005/8/layout/target3"/>
    <dgm:cxn modelId="{53084E6D-020A-4C78-9B5F-4FE6637C16CC}" type="presParOf" srcId="{98043A6A-2E03-4554-AC80-34BF24F859DE}" destId="{6F0E879A-C213-4485-9351-E971E07F4344}" srcOrd="2" destOrd="0" presId="urn:microsoft.com/office/officeart/2005/8/layout/target3"/>
    <dgm:cxn modelId="{E5823D48-AFBA-4ACB-9865-5158AF16D39B}" type="presParOf" srcId="{98043A6A-2E03-4554-AC80-34BF24F859DE}" destId="{215F1194-9263-44D2-A9E5-14413AB1CABF}" srcOrd="3" destOrd="0" presId="urn:microsoft.com/office/officeart/2005/8/layout/target3"/>
    <dgm:cxn modelId="{AFED2428-1FF0-4003-A8CA-867CD89E3629}" type="presParOf" srcId="{98043A6A-2E03-4554-AC80-34BF24F859DE}" destId="{3A72AB0B-5192-4A3E-A027-F5C9FE5AD0FD}" srcOrd="4" destOrd="0" presId="urn:microsoft.com/office/officeart/2005/8/layout/target3"/>
    <dgm:cxn modelId="{65B3D4A4-77FB-4582-8836-DC9F7A39B74A}" type="presParOf" srcId="{98043A6A-2E03-4554-AC80-34BF24F859DE}" destId="{879CF67A-1527-4627-950A-03DD9E4C84CD}" srcOrd="5" destOrd="0" presId="urn:microsoft.com/office/officeart/2005/8/layout/target3"/>
    <dgm:cxn modelId="{E3496DBD-EB53-47E1-B91F-496B5FB89322}" type="presParOf" srcId="{98043A6A-2E03-4554-AC80-34BF24F859DE}" destId="{D877A34D-F43B-4A34-A5A5-6D8E7C4CC048}" srcOrd="6" destOrd="0" presId="urn:microsoft.com/office/officeart/2005/8/layout/target3"/>
    <dgm:cxn modelId="{C5744CA0-DFDA-42EA-83D1-967DEFC23725}" type="presParOf" srcId="{98043A6A-2E03-4554-AC80-34BF24F859DE}" destId="{2B23938B-D35C-46B1-B73E-D640553EDA5A}" srcOrd="7" destOrd="0" presId="urn:microsoft.com/office/officeart/2005/8/layout/target3"/>
    <dgm:cxn modelId="{14277B28-A5C2-4239-BF4C-73FC88772C99}" type="presParOf" srcId="{98043A6A-2E03-4554-AC80-34BF24F859DE}" destId="{4B46C5A5-5C1C-4F89-9A78-75E5A145152D}" srcOrd="8" destOrd="0" presId="urn:microsoft.com/office/officeart/2005/8/layout/target3"/>
    <dgm:cxn modelId="{71B3A251-FF3E-4D3C-907A-883C878857DC}" type="presParOf" srcId="{98043A6A-2E03-4554-AC80-34BF24F859DE}" destId="{234E68A8-E344-42C3-8E69-69310E1BA5B3}" srcOrd="9" destOrd="0" presId="urn:microsoft.com/office/officeart/2005/8/layout/target3"/>
    <dgm:cxn modelId="{9CBD3AE2-F502-4B54-8EAF-2573C14C0CDA}" type="presParOf" srcId="{98043A6A-2E03-4554-AC80-34BF24F859DE}" destId="{FCDA12B2-98FB-4EDC-91BD-ED6012880860}" srcOrd="10" destOrd="0" presId="urn:microsoft.com/office/officeart/2005/8/layout/target3"/>
    <dgm:cxn modelId="{CB86860E-9046-400B-B2C8-46AD58CB01EE}" type="presParOf" srcId="{98043A6A-2E03-4554-AC80-34BF24F859DE}" destId="{FD9985B0-22D7-45C0-BB96-39FE2D338E9C}" srcOrd="11" destOrd="0" presId="urn:microsoft.com/office/officeart/2005/8/layout/target3"/>
    <dgm:cxn modelId="{6F0F48E6-FC6E-4CC0-802A-6F6DE8039CD3}" type="presParOf" srcId="{98043A6A-2E03-4554-AC80-34BF24F859DE}" destId="{C3145D8C-9BB2-42D2-A446-7CDC6A70501E}" srcOrd="12" destOrd="0" presId="urn:microsoft.com/office/officeart/2005/8/layout/target3"/>
    <dgm:cxn modelId="{49133718-AE78-43FD-9825-4A54C6A357C5}" type="presParOf" srcId="{98043A6A-2E03-4554-AC80-34BF24F859DE}" destId="{A01A8581-C606-445C-943F-7C2BC8913A6F}" srcOrd="13" destOrd="0" presId="urn:microsoft.com/office/officeart/2005/8/layout/target3"/>
    <dgm:cxn modelId="{67E16630-FF60-444C-B12B-2F3787CD1D56}" type="presParOf" srcId="{98043A6A-2E03-4554-AC80-34BF24F859DE}" destId="{B8CC04F1-6E27-4275-A0A2-AA870AA7CD39}" srcOrd="14" destOrd="0" presId="urn:microsoft.com/office/officeart/2005/8/layout/target3"/>
    <dgm:cxn modelId="{363E0436-EE31-47AC-964D-E0EBEE5B6B2C}" type="presParOf" srcId="{98043A6A-2E03-4554-AC80-34BF24F859DE}" destId="{2BE99646-ACF1-43DE-9EDF-976130D3DB06}" srcOrd="15" destOrd="0" presId="urn:microsoft.com/office/officeart/2005/8/layout/target3"/>
  </dgm:cxnLst>
  <dgm:bg/>
  <dgm:whole>
    <a:ln w="76200"/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3A3D86-DC56-43A5-9628-FB96CF4FA624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6019EFD-7ECF-4949-91A9-AF3FEADAFFD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dirty="0" smtClean="0"/>
            <a:t/>
          </a:r>
          <a:br>
            <a:rPr lang="en-GB" dirty="0" smtClean="0"/>
          </a:br>
          <a:endParaRPr lang="en-GB" dirty="0"/>
        </a:p>
      </dgm:t>
    </dgm:pt>
    <dgm:pt modelId="{0B0BEDD0-EFB8-4286-92B5-F7F73F6184ED}" type="parTrans" cxnId="{F500F470-1F7A-428E-9482-BB595D1B6AFC}">
      <dgm:prSet/>
      <dgm:spPr/>
      <dgm:t>
        <a:bodyPr/>
        <a:lstStyle/>
        <a:p>
          <a:endParaRPr lang="en-GB"/>
        </a:p>
      </dgm:t>
    </dgm:pt>
    <dgm:pt modelId="{55F9A9CD-3408-4CD9-B516-1FB29DD97805}" type="sibTrans" cxnId="{F500F470-1F7A-428E-9482-BB595D1B6AFC}">
      <dgm:prSet/>
      <dgm:spPr/>
      <dgm:t>
        <a:bodyPr/>
        <a:lstStyle/>
        <a:p>
          <a:endParaRPr lang="en-GB"/>
        </a:p>
      </dgm:t>
    </dgm:pt>
    <dgm:pt modelId="{E0EB312A-D4B6-40E4-BFB0-00B8096B8DA5}">
      <dgm:prSet/>
      <dgm:spPr/>
      <dgm:t>
        <a:bodyPr/>
        <a:lstStyle/>
        <a:p>
          <a:r>
            <a:rPr lang="en-GB" dirty="0" err="1" smtClean="0">
              <a:latin typeface="NikoshBAN" pitchFamily="2" charset="0"/>
              <a:cs typeface="NikoshBAN" pitchFamily="2" charset="0"/>
            </a:rPr>
            <a:t>পূর্ণ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GB" dirty="0" smtClean="0">
              <a:latin typeface="NikoshBAN" pitchFamily="2" charset="0"/>
              <a:cs typeface="NikoshBAN" pitchFamily="2" charset="0"/>
            </a:rPr>
            <a:t>: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লকব:ইয়ামিনউদ্দৌলা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ওয়া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আমিনুল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মিল্লাহ</a:t>
          </a:r>
          <a:endParaRPr lang="en-GB" dirty="0"/>
        </a:p>
      </dgm:t>
    </dgm:pt>
    <dgm:pt modelId="{C62F5E83-14B4-4418-9251-AF433A8A592F}" type="parTrans" cxnId="{8939C0D2-3FFB-4F53-9E76-E1B26408C920}">
      <dgm:prSet/>
      <dgm:spPr/>
      <dgm:t>
        <a:bodyPr/>
        <a:lstStyle/>
        <a:p>
          <a:endParaRPr lang="en-GB"/>
        </a:p>
      </dgm:t>
    </dgm:pt>
    <dgm:pt modelId="{C823377E-1CD8-4BDB-B645-C0C5F7D09D4F}" type="sibTrans" cxnId="{8939C0D2-3FFB-4F53-9E76-E1B26408C920}">
      <dgm:prSet/>
      <dgm:spPr/>
      <dgm:t>
        <a:bodyPr/>
        <a:lstStyle/>
        <a:p>
          <a:endParaRPr lang="en-GB"/>
        </a:p>
      </dgm:t>
    </dgm:pt>
    <dgm:pt modelId="{2736C8D8-7C98-4DAE-B887-191F5A4F266B}">
      <dgm:prSet phldrT="[Text]"/>
      <dgm:spPr/>
      <dgm:t>
        <a:bodyPr/>
        <a:lstStyle/>
        <a:p>
          <a:endParaRPr lang="en-GB" dirty="0"/>
        </a:p>
      </dgm:t>
    </dgm:pt>
    <dgm:pt modelId="{AFD82D75-B47D-4249-B093-F2AE556C8BF4}" type="parTrans" cxnId="{D634447D-B6B1-4A6E-9AAE-D6A9D623E205}">
      <dgm:prSet/>
      <dgm:spPr/>
      <dgm:t>
        <a:bodyPr/>
        <a:lstStyle/>
        <a:p>
          <a:endParaRPr lang="en-GB"/>
        </a:p>
      </dgm:t>
    </dgm:pt>
    <dgm:pt modelId="{0F19DE71-CD46-4FB2-9A52-3313EB1AC02E}" type="sibTrans" cxnId="{D634447D-B6B1-4A6E-9AAE-D6A9D623E205}">
      <dgm:prSet/>
      <dgm:spPr/>
      <dgm:t>
        <a:bodyPr/>
        <a:lstStyle/>
        <a:p>
          <a:endParaRPr lang="en-GB"/>
        </a:p>
      </dgm:t>
    </dgm:pt>
    <dgm:pt modelId="{4461B411-AEAA-4279-A783-2CDFE6A3469A}">
      <dgm:prSet phldrT="[Text]"/>
      <dgm:spPr/>
      <dgm:t>
        <a:bodyPr/>
        <a:lstStyle/>
        <a:p>
          <a:endParaRPr lang="en-GB" dirty="0"/>
        </a:p>
      </dgm:t>
    </dgm:pt>
    <dgm:pt modelId="{8780A3A2-8040-41AC-99DD-11596166E7C6}" type="parTrans" cxnId="{9C444759-2351-411B-A7E6-26A56C5E594F}">
      <dgm:prSet/>
      <dgm:spPr/>
      <dgm:t>
        <a:bodyPr/>
        <a:lstStyle/>
        <a:p>
          <a:endParaRPr lang="en-GB"/>
        </a:p>
      </dgm:t>
    </dgm:pt>
    <dgm:pt modelId="{1CAE8BA5-A544-4D72-831D-8EDB17D5398B}" type="sibTrans" cxnId="{9C444759-2351-411B-A7E6-26A56C5E594F}">
      <dgm:prSet/>
      <dgm:spPr/>
      <dgm:t>
        <a:bodyPr/>
        <a:lstStyle/>
        <a:p>
          <a:endParaRPr lang="en-GB"/>
        </a:p>
      </dgm:t>
    </dgm:pt>
    <dgm:pt modelId="{89D6EDBE-0E3F-462A-BD9E-D3AFB4ECF445}">
      <dgm:prSet phldrT="[Text]"/>
      <dgm:spPr/>
      <dgm:t>
        <a:bodyPr/>
        <a:lstStyle/>
        <a:p>
          <a:endParaRPr lang="en-GB" dirty="0"/>
        </a:p>
      </dgm:t>
    </dgm:pt>
    <dgm:pt modelId="{679A5E36-6E38-4592-9A79-48E25C2126BA}" type="parTrans" cxnId="{B4537C3F-CEC1-4D99-9AFE-55D663C376FD}">
      <dgm:prSet/>
      <dgm:spPr/>
      <dgm:t>
        <a:bodyPr/>
        <a:lstStyle/>
        <a:p>
          <a:endParaRPr lang="en-GB"/>
        </a:p>
      </dgm:t>
    </dgm:pt>
    <dgm:pt modelId="{54C195CB-AB3D-40AC-AAE5-A1DDBBFD29F2}" type="sibTrans" cxnId="{B4537C3F-CEC1-4D99-9AFE-55D663C376FD}">
      <dgm:prSet/>
      <dgm:spPr/>
      <dgm:t>
        <a:bodyPr/>
        <a:lstStyle/>
        <a:p>
          <a:endParaRPr lang="en-GB"/>
        </a:p>
      </dgm:t>
    </dgm:pt>
    <dgm:pt modelId="{6ED0DBE3-E897-4ADA-AFF2-7B5B4A637800}">
      <dgm:prSet phldrT="[Text]"/>
      <dgm:spPr/>
      <dgm:t>
        <a:bodyPr/>
        <a:lstStyle/>
        <a:p>
          <a:endParaRPr lang="en-GB" dirty="0"/>
        </a:p>
      </dgm:t>
    </dgm:pt>
    <dgm:pt modelId="{57E40690-00F1-4EEE-B142-59A2662FC5DC}" type="parTrans" cxnId="{8C1BCD0E-1398-4A94-927B-821685675E9C}">
      <dgm:prSet/>
      <dgm:spPr/>
      <dgm:t>
        <a:bodyPr/>
        <a:lstStyle/>
        <a:p>
          <a:endParaRPr lang="en-GB"/>
        </a:p>
      </dgm:t>
    </dgm:pt>
    <dgm:pt modelId="{5290606F-D77B-458C-A7B9-CD6AD10D0575}" type="sibTrans" cxnId="{8C1BCD0E-1398-4A94-927B-821685675E9C}">
      <dgm:prSet/>
      <dgm:spPr/>
      <dgm:t>
        <a:bodyPr/>
        <a:lstStyle/>
        <a:p>
          <a:endParaRPr lang="en-GB"/>
        </a:p>
      </dgm:t>
    </dgm:pt>
    <dgm:pt modelId="{0F79BA97-D2D2-441E-A15A-5B7410A7D973}">
      <dgm:prSet/>
      <dgm:spPr/>
      <dgm:t>
        <a:bodyPr/>
        <a:lstStyle/>
        <a:p>
          <a:r>
            <a:rPr lang="en-GB" dirty="0" err="1" smtClean="0">
              <a:latin typeface="NikoshBAN" pitchFamily="2" charset="0"/>
              <a:cs typeface="NikoshBAN" pitchFamily="2" charset="0"/>
            </a:rPr>
            <a:t>ইয়েমেনি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রাজবংশ</a:t>
          </a:r>
          <a:r>
            <a:rPr lang="en-GB" dirty="0" smtClean="0">
              <a:latin typeface="NikoshBAN" pitchFamily="2" charset="0"/>
              <a:cs typeface="NikoshBAN" pitchFamily="2" charset="0"/>
            </a:rPr>
            <a:t>: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সবুক্তগিন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পরিবার,পিতা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সবুক্তগিন,ধর্ম</a:t>
          </a:r>
          <a:r>
            <a:rPr lang="en-GB" dirty="0" smtClean="0">
              <a:latin typeface="NikoshBAN" pitchFamily="2" charset="0"/>
              <a:cs typeface="NikoshBAN" pitchFamily="2" charset="0"/>
            </a:rPr>
            <a:t>: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সুন্নি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ইসলাম</a:t>
          </a:r>
          <a:endParaRPr lang="en-GB" dirty="0"/>
        </a:p>
      </dgm:t>
    </dgm:pt>
    <dgm:pt modelId="{F3149285-F7BB-4C79-88C6-7A03D7F06EC9}" type="parTrans" cxnId="{2CF05053-2E54-454F-86C5-9C36D2218F13}">
      <dgm:prSet/>
      <dgm:spPr/>
      <dgm:t>
        <a:bodyPr/>
        <a:lstStyle/>
        <a:p>
          <a:endParaRPr lang="en-GB"/>
        </a:p>
      </dgm:t>
    </dgm:pt>
    <dgm:pt modelId="{D0C2FDFF-5932-4CB1-AA43-89742AB6DA45}" type="sibTrans" cxnId="{2CF05053-2E54-454F-86C5-9C36D2218F13}">
      <dgm:prSet/>
      <dgm:spPr/>
      <dgm:t>
        <a:bodyPr/>
        <a:lstStyle/>
        <a:p>
          <a:endParaRPr lang="en-GB"/>
        </a:p>
      </dgm:t>
    </dgm:pt>
    <dgm:pt modelId="{914D6698-ABB9-4808-B085-5B3D31BB1ACC}">
      <dgm:prSet/>
      <dgm:spPr/>
      <dgm:t>
        <a:bodyPr/>
        <a:lstStyle/>
        <a:p>
          <a:r>
            <a:rPr lang="en-GB" dirty="0" err="1" smtClean="0">
              <a:latin typeface="NikoshBAN" pitchFamily="2" charset="0"/>
              <a:cs typeface="NikoshBAN" pitchFamily="2" charset="0"/>
            </a:rPr>
            <a:t>কুনিয়া</a:t>
          </a:r>
          <a:r>
            <a:rPr lang="en-GB" dirty="0" smtClean="0">
              <a:latin typeface="NikoshBAN" pitchFamily="2" charset="0"/>
              <a:cs typeface="NikoshBAN" pitchFamily="2" charset="0"/>
            </a:rPr>
            <a:t>: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আবুল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কাসিম,প্রদত্ত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GB" dirty="0" smtClean="0">
              <a:latin typeface="NikoshBAN" pitchFamily="2" charset="0"/>
              <a:cs typeface="NikoshBAN" pitchFamily="2" charset="0"/>
            </a:rPr>
            <a:t>: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মাহমুদ</a:t>
          </a:r>
          <a:r>
            <a:rPr lang="en-GB" dirty="0" smtClean="0">
              <a:latin typeface="NikoshBAN" pitchFamily="2" charset="0"/>
              <a:cs typeface="NikoshBAN" pitchFamily="2" charset="0"/>
            </a:rPr>
            <a:t>,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নিসবত</a:t>
          </a:r>
          <a:r>
            <a:rPr lang="en-GB" dirty="0" smtClean="0">
              <a:latin typeface="NikoshBAN" pitchFamily="2" charset="0"/>
              <a:cs typeface="NikoshBAN" pitchFamily="2" charset="0"/>
            </a:rPr>
            <a:t>: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গজনভি</a:t>
          </a:r>
          <a:endParaRPr lang="en-GB" dirty="0"/>
        </a:p>
      </dgm:t>
    </dgm:pt>
    <dgm:pt modelId="{60F88DAC-E682-407F-BBA5-9DC088A9FDFA}" type="parTrans" cxnId="{73F1847E-BD3E-44F0-BF86-948A59624B33}">
      <dgm:prSet/>
      <dgm:spPr/>
      <dgm:t>
        <a:bodyPr/>
        <a:lstStyle/>
        <a:p>
          <a:endParaRPr lang="en-GB"/>
        </a:p>
      </dgm:t>
    </dgm:pt>
    <dgm:pt modelId="{638B6572-89AB-42E8-B204-50D08C824FD1}" type="sibTrans" cxnId="{73F1847E-BD3E-44F0-BF86-948A59624B33}">
      <dgm:prSet/>
      <dgm:spPr/>
      <dgm:t>
        <a:bodyPr/>
        <a:lstStyle/>
        <a:p>
          <a:endParaRPr lang="en-GB"/>
        </a:p>
      </dgm:t>
    </dgm:pt>
    <dgm:pt modelId="{FC75254F-AF12-4852-951F-F5ECCC5F2DBE}">
      <dgm:prSet phldrT="[Text]"/>
      <dgm:spPr/>
      <dgm:t>
        <a:bodyPr/>
        <a:lstStyle/>
        <a:p>
          <a:r>
            <a:rPr lang="en-GB" dirty="0" smtClean="0">
              <a:latin typeface="NikoshBAN" pitchFamily="2" charset="0"/>
              <a:cs typeface="NikoshBAN" pitchFamily="2" charset="0"/>
            </a:rPr>
            <a:t>জন্ম:2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নভেম্বর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971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গজনি</a:t>
          </a:r>
          <a:r>
            <a:rPr lang="en-GB" dirty="0" smtClean="0">
              <a:latin typeface="NikoshBAN" pitchFamily="2" charset="0"/>
              <a:cs typeface="NikoshBAN" pitchFamily="2" charset="0"/>
            </a:rPr>
            <a:t>(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আফগানিস্তান</a:t>
          </a:r>
          <a:r>
            <a:rPr lang="en-GB" dirty="0" smtClean="0">
              <a:latin typeface="NikoshBAN" pitchFamily="2" charset="0"/>
              <a:cs typeface="NikoshBAN" pitchFamily="2" charset="0"/>
            </a:rPr>
            <a:t>) রাজত্ব:1002-1030 মৃত্যু:30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এপ্রিল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1030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গজনি</a:t>
          </a:r>
          <a:endParaRPr lang="en-GB" dirty="0"/>
        </a:p>
      </dgm:t>
    </dgm:pt>
    <dgm:pt modelId="{2C320F9B-9357-4C3D-89C4-E6AC1BAE7F70}" type="parTrans" cxnId="{BD55BB95-C54E-445D-9FF4-AF9B3F5AA7BD}">
      <dgm:prSet/>
      <dgm:spPr/>
      <dgm:t>
        <a:bodyPr/>
        <a:lstStyle/>
        <a:p>
          <a:endParaRPr lang="en-GB"/>
        </a:p>
      </dgm:t>
    </dgm:pt>
    <dgm:pt modelId="{9C7C27EA-2673-4892-B14F-2D9DA2C904CA}" type="sibTrans" cxnId="{BD55BB95-C54E-445D-9FF4-AF9B3F5AA7BD}">
      <dgm:prSet/>
      <dgm:spPr/>
      <dgm:t>
        <a:bodyPr/>
        <a:lstStyle/>
        <a:p>
          <a:endParaRPr lang="en-GB"/>
        </a:p>
      </dgm:t>
    </dgm:pt>
    <dgm:pt modelId="{11192B24-6841-4516-9C6C-E2039F6CF7A6}">
      <dgm:prSet phldrT="[Text]"/>
      <dgm:spPr/>
      <dgm:t>
        <a:bodyPr/>
        <a:lstStyle/>
        <a:p>
          <a:r>
            <a:rPr lang="en-GB" dirty="0" err="1" smtClean="0">
              <a:latin typeface="NikoshBAN" pitchFamily="2" charset="0"/>
              <a:cs typeface="NikoshBAN" pitchFamily="2" charset="0"/>
            </a:rPr>
            <a:t>পূর্বসূরি</a:t>
          </a:r>
          <a:r>
            <a:rPr lang="en-GB" dirty="0" smtClean="0">
              <a:latin typeface="NikoshBAN" pitchFamily="2" charset="0"/>
              <a:cs typeface="NikoshBAN" pitchFamily="2" charset="0"/>
            </a:rPr>
            <a:t>: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ইসমাইল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গজনবি,উত্তরসূরি</a:t>
          </a:r>
          <a:r>
            <a:rPr lang="en-GB" dirty="0" smtClean="0">
              <a:latin typeface="NikoshBAN" pitchFamily="2" charset="0"/>
              <a:cs typeface="NikoshBAN" pitchFamily="2" charset="0"/>
            </a:rPr>
            <a:t>: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মাহমুদ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গজনবি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সুলতান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হিসেবে</a:t>
          </a:r>
          <a:r>
            <a:rPr lang="en-GB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dirty="0" err="1" smtClean="0">
              <a:latin typeface="NikoshBAN" pitchFamily="2" charset="0"/>
              <a:cs typeface="NikoshBAN" pitchFamily="2" charset="0"/>
            </a:rPr>
            <a:t>অধিষ্ঠিত</a:t>
          </a:r>
          <a:endParaRPr lang="en-GB" dirty="0"/>
        </a:p>
      </dgm:t>
    </dgm:pt>
    <dgm:pt modelId="{FC6CE4F8-7F04-446D-B218-006B1BAF8604}" type="parTrans" cxnId="{90703457-CF22-4D29-A1EC-35CE973967A2}">
      <dgm:prSet/>
      <dgm:spPr/>
      <dgm:t>
        <a:bodyPr/>
        <a:lstStyle/>
        <a:p>
          <a:endParaRPr lang="en-GB"/>
        </a:p>
      </dgm:t>
    </dgm:pt>
    <dgm:pt modelId="{E9E6D6D4-B416-4D29-BB6B-BF3FFC957F9B}" type="sibTrans" cxnId="{90703457-CF22-4D29-A1EC-35CE973967A2}">
      <dgm:prSet/>
      <dgm:spPr/>
      <dgm:t>
        <a:bodyPr/>
        <a:lstStyle/>
        <a:p>
          <a:endParaRPr lang="en-GB"/>
        </a:p>
      </dgm:t>
    </dgm:pt>
    <dgm:pt modelId="{7CF21D80-875D-4283-9340-6EF0871649DD}" type="pres">
      <dgm:prSet presAssocID="{5A3A3D86-DC56-43A5-9628-FB96CF4FA6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A4BFB0-7028-4090-BEDF-C8C89869C636}" type="pres">
      <dgm:prSet presAssocID="{76019EFD-7ECF-4949-91A9-AF3FEADAFFDF}" presName="centerShape" presStyleLbl="node0" presStyleIdx="0" presStyleCnt="1" custLinFactNeighborX="734" custLinFactNeighborY="-2472"/>
      <dgm:spPr/>
      <dgm:t>
        <a:bodyPr/>
        <a:lstStyle/>
        <a:p>
          <a:endParaRPr lang="en-GB"/>
        </a:p>
      </dgm:t>
    </dgm:pt>
    <dgm:pt modelId="{9C13B3A0-BF42-4847-B200-8FD23FF668E5}" type="pres">
      <dgm:prSet presAssocID="{C62F5E83-14B4-4418-9251-AF433A8A592F}" presName="parTrans" presStyleLbl="bgSibTrans2D1" presStyleIdx="0" presStyleCnt="5"/>
      <dgm:spPr/>
      <dgm:t>
        <a:bodyPr/>
        <a:lstStyle/>
        <a:p>
          <a:endParaRPr lang="en-GB"/>
        </a:p>
      </dgm:t>
    </dgm:pt>
    <dgm:pt modelId="{CC71146D-28F4-44CB-9CA4-79AEF7897D4F}" type="pres">
      <dgm:prSet presAssocID="{E0EB312A-D4B6-40E4-BFB0-00B8096B8DA5}" presName="node" presStyleLbl="node1" presStyleIdx="0" presStyleCnt="5" custRadScaleRad="1004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5E1B0B-5DE8-403D-870D-EF2CBB4176E6}" type="pres">
      <dgm:prSet presAssocID="{60F88DAC-E682-407F-BBA5-9DC088A9FDFA}" presName="parTrans" presStyleLbl="bgSibTrans2D1" presStyleIdx="1" presStyleCnt="5"/>
      <dgm:spPr/>
      <dgm:t>
        <a:bodyPr/>
        <a:lstStyle/>
        <a:p>
          <a:endParaRPr lang="en-GB"/>
        </a:p>
      </dgm:t>
    </dgm:pt>
    <dgm:pt modelId="{4691C394-7012-45D4-896F-BB177ECCA1DF}" type="pres">
      <dgm:prSet presAssocID="{914D6698-ABB9-4808-B085-5B3D31BB1AC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E4E770-24B2-4417-80B1-F8F68D82A597}" type="pres">
      <dgm:prSet presAssocID="{F3149285-F7BB-4C79-88C6-7A03D7F06EC9}" presName="parTrans" presStyleLbl="bgSibTrans2D1" presStyleIdx="2" presStyleCnt="5"/>
      <dgm:spPr/>
      <dgm:t>
        <a:bodyPr/>
        <a:lstStyle/>
        <a:p>
          <a:endParaRPr lang="en-GB"/>
        </a:p>
      </dgm:t>
    </dgm:pt>
    <dgm:pt modelId="{3463BE2F-95BB-4E49-8E2C-CCE0ECEA0D7D}" type="pres">
      <dgm:prSet presAssocID="{0F79BA97-D2D2-441E-A15A-5B7410A7D9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44E613-E6F3-43B9-9F81-9CB3E31F8ED8}" type="pres">
      <dgm:prSet presAssocID="{2C320F9B-9357-4C3D-89C4-E6AC1BAE7F70}" presName="parTrans" presStyleLbl="bgSibTrans2D1" presStyleIdx="3" presStyleCnt="5"/>
      <dgm:spPr/>
      <dgm:t>
        <a:bodyPr/>
        <a:lstStyle/>
        <a:p>
          <a:endParaRPr lang="en-GB"/>
        </a:p>
      </dgm:t>
    </dgm:pt>
    <dgm:pt modelId="{5E4945B0-FE9C-40C1-AA89-22F9DDC73F4D}" type="pres">
      <dgm:prSet presAssocID="{FC75254F-AF12-4852-951F-F5ECCC5F2D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A0ACD9-BCB5-48C0-A36A-28C2FD51DC1D}" type="pres">
      <dgm:prSet presAssocID="{FC6CE4F8-7F04-446D-B218-006B1BAF8604}" presName="parTrans" presStyleLbl="bgSibTrans2D1" presStyleIdx="4" presStyleCnt="5"/>
      <dgm:spPr/>
      <dgm:t>
        <a:bodyPr/>
        <a:lstStyle/>
        <a:p>
          <a:endParaRPr lang="en-GB"/>
        </a:p>
      </dgm:t>
    </dgm:pt>
    <dgm:pt modelId="{FE28ED2F-DFA5-4208-AAA2-514E7DFD7812}" type="pres">
      <dgm:prSet presAssocID="{11192B24-6841-4516-9C6C-E2039F6CF7A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CF05053-2E54-454F-86C5-9C36D2218F13}" srcId="{76019EFD-7ECF-4949-91A9-AF3FEADAFFDF}" destId="{0F79BA97-D2D2-441E-A15A-5B7410A7D973}" srcOrd="2" destOrd="0" parTransId="{F3149285-F7BB-4C79-88C6-7A03D7F06EC9}" sibTransId="{D0C2FDFF-5932-4CB1-AA43-89742AB6DA45}"/>
    <dgm:cxn modelId="{F1150662-23CE-48F8-A893-3AA9EF093C88}" type="presOf" srcId="{60F88DAC-E682-407F-BBA5-9DC088A9FDFA}" destId="{A55E1B0B-5DE8-403D-870D-EF2CBB4176E6}" srcOrd="0" destOrd="0" presId="urn:microsoft.com/office/officeart/2005/8/layout/radial4"/>
    <dgm:cxn modelId="{BD9E7C49-BA66-4FEC-A99C-52F6C39FAD44}" type="presOf" srcId="{11192B24-6841-4516-9C6C-E2039F6CF7A6}" destId="{FE28ED2F-DFA5-4208-AAA2-514E7DFD7812}" srcOrd="0" destOrd="0" presId="urn:microsoft.com/office/officeart/2005/8/layout/radial4"/>
    <dgm:cxn modelId="{90703457-CF22-4D29-A1EC-35CE973967A2}" srcId="{76019EFD-7ECF-4949-91A9-AF3FEADAFFDF}" destId="{11192B24-6841-4516-9C6C-E2039F6CF7A6}" srcOrd="4" destOrd="0" parTransId="{FC6CE4F8-7F04-446D-B218-006B1BAF8604}" sibTransId="{E9E6D6D4-B416-4D29-BB6B-BF3FFC957F9B}"/>
    <dgm:cxn modelId="{9C444759-2351-411B-A7E6-26A56C5E594F}" srcId="{5A3A3D86-DC56-43A5-9628-FB96CF4FA624}" destId="{4461B411-AEAA-4279-A783-2CDFE6A3469A}" srcOrd="1" destOrd="0" parTransId="{8780A3A2-8040-41AC-99DD-11596166E7C6}" sibTransId="{1CAE8BA5-A544-4D72-831D-8EDB17D5398B}"/>
    <dgm:cxn modelId="{2CD2A305-DC95-4246-B05B-D5345AF9D757}" type="presOf" srcId="{FC6CE4F8-7F04-446D-B218-006B1BAF8604}" destId="{BAA0ACD9-BCB5-48C0-A36A-28C2FD51DC1D}" srcOrd="0" destOrd="0" presId="urn:microsoft.com/office/officeart/2005/8/layout/radial4"/>
    <dgm:cxn modelId="{0A82CBC5-51E9-4C08-968D-3560526321BA}" type="presOf" srcId="{914D6698-ABB9-4808-B085-5B3D31BB1ACC}" destId="{4691C394-7012-45D4-896F-BB177ECCA1DF}" srcOrd="0" destOrd="0" presId="urn:microsoft.com/office/officeart/2005/8/layout/radial4"/>
    <dgm:cxn modelId="{BD55BB95-C54E-445D-9FF4-AF9B3F5AA7BD}" srcId="{76019EFD-7ECF-4949-91A9-AF3FEADAFFDF}" destId="{FC75254F-AF12-4852-951F-F5ECCC5F2DBE}" srcOrd="3" destOrd="0" parTransId="{2C320F9B-9357-4C3D-89C4-E6AC1BAE7F70}" sibTransId="{9C7C27EA-2673-4892-B14F-2D9DA2C904CA}"/>
    <dgm:cxn modelId="{B87653E0-9EB5-4393-81BC-16B651F2DFDB}" type="presOf" srcId="{5A3A3D86-DC56-43A5-9628-FB96CF4FA624}" destId="{7CF21D80-875D-4283-9340-6EF0871649DD}" srcOrd="0" destOrd="0" presId="urn:microsoft.com/office/officeart/2005/8/layout/radial4"/>
    <dgm:cxn modelId="{24064CFA-94BB-40A8-B2EB-7848D0518C84}" type="presOf" srcId="{C62F5E83-14B4-4418-9251-AF433A8A592F}" destId="{9C13B3A0-BF42-4847-B200-8FD23FF668E5}" srcOrd="0" destOrd="0" presId="urn:microsoft.com/office/officeart/2005/8/layout/radial4"/>
    <dgm:cxn modelId="{B10E6702-5CDC-48E7-867E-B8AD8A598CDA}" type="presOf" srcId="{FC75254F-AF12-4852-951F-F5ECCC5F2DBE}" destId="{5E4945B0-FE9C-40C1-AA89-22F9DDC73F4D}" srcOrd="0" destOrd="0" presId="urn:microsoft.com/office/officeart/2005/8/layout/radial4"/>
    <dgm:cxn modelId="{3096D02D-F5E9-4D16-BECE-FA533193EC5D}" type="presOf" srcId="{E0EB312A-D4B6-40E4-BFB0-00B8096B8DA5}" destId="{CC71146D-28F4-44CB-9CA4-79AEF7897D4F}" srcOrd="0" destOrd="0" presId="urn:microsoft.com/office/officeart/2005/8/layout/radial4"/>
    <dgm:cxn modelId="{8939C0D2-3FFB-4F53-9E76-E1B26408C920}" srcId="{76019EFD-7ECF-4949-91A9-AF3FEADAFFDF}" destId="{E0EB312A-D4B6-40E4-BFB0-00B8096B8DA5}" srcOrd="0" destOrd="0" parTransId="{C62F5E83-14B4-4418-9251-AF433A8A592F}" sibTransId="{C823377E-1CD8-4BDB-B645-C0C5F7D09D4F}"/>
    <dgm:cxn modelId="{B4537C3F-CEC1-4D99-9AFE-55D663C376FD}" srcId="{5A3A3D86-DC56-43A5-9628-FB96CF4FA624}" destId="{89D6EDBE-0E3F-462A-BD9E-D3AFB4ECF445}" srcOrd="3" destOrd="0" parTransId="{679A5E36-6E38-4592-9A79-48E25C2126BA}" sibTransId="{54C195CB-AB3D-40AC-AAE5-A1DDBBFD29F2}"/>
    <dgm:cxn modelId="{B3C7A6ED-9E87-4CCF-A5E0-75602368ABB0}" type="presOf" srcId="{F3149285-F7BB-4C79-88C6-7A03D7F06EC9}" destId="{C2E4E770-24B2-4417-80B1-F8F68D82A597}" srcOrd="0" destOrd="0" presId="urn:microsoft.com/office/officeart/2005/8/layout/radial4"/>
    <dgm:cxn modelId="{D815A11E-1AD6-4998-91D7-FB107447F080}" type="presOf" srcId="{76019EFD-7ECF-4949-91A9-AF3FEADAFFDF}" destId="{76A4BFB0-7028-4090-BEDF-C8C89869C636}" srcOrd="0" destOrd="0" presId="urn:microsoft.com/office/officeart/2005/8/layout/radial4"/>
    <dgm:cxn modelId="{59428301-0B85-4EA3-8993-E21D253AAAFE}" type="presOf" srcId="{2C320F9B-9357-4C3D-89C4-E6AC1BAE7F70}" destId="{CD44E613-E6F3-43B9-9F81-9CB3E31F8ED8}" srcOrd="0" destOrd="0" presId="urn:microsoft.com/office/officeart/2005/8/layout/radial4"/>
    <dgm:cxn modelId="{8C1BCD0E-1398-4A94-927B-821685675E9C}" srcId="{5A3A3D86-DC56-43A5-9628-FB96CF4FA624}" destId="{6ED0DBE3-E897-4ADA-AFF2-7B5B4A637800}" srcOrd="4" destOrd="0" parTransId="{57E40690-00F1-4EEE-B142-59A2662FC5DC}" sibTransId="{5290606F-D77B-458C-A7B9-CD6AD10D0575}"/>
    <dgm:cxn modelId="{F500F470-1F7A-428E-9482-BB595D1B6AFC}" srcId="{5A3A3D86-DC56-43A5-9628-FB96CF4FA624}" destId="{76019EFD-7ECF-4949-91A9-AF3FEADAFFDF}" srcOrd="0" destOrd="0" parTransId="{0B0BEDD0-EFB8-4286-92B5-F7F73F6184ED}" sibTransId="{55F9A9CD-3408-4CD9-B516-1FB29DD97805}"/>
    <dgm:cxn modelId="{7CBE03B2-058B-4E89-A147-98DAB70B0788}" type="presOf" srcId="{0F79BA97-D2D2-441E-A15A-5B7410A7D973}" destId="{3463BE2F-95BB-4E49-8E2C-CCE0ECEA0D7D}" srcOrd="0" destOrd="0" presId="urn:microsoft.com/office/officeart/2005/8/layout/radial4"/>
    <dgm:cxn modelId="{73F1847E-BD3E-44F0-BF86-948A59624B33}" srcId="{76019EFD-7ECF-4949-91A9-AF3FEADAFFDF}" destId="{914D6698-ABB9-4808-B085-5B3D31BB1ACC}" srcOrd="1" destOrd="0" parTransId="{60F88DAC-E682-407F-BBA5-9DC088A9FDFA}" sibTransId="{638B6572-89AB-42E8-B204-50D08C824FD1}"/>
    <dgm:cxn modelId="{D634447D-B6B1-4A6E-9AAE-D6A9D623E205}" srcId="{5A3A3D86-DC56-43A5-9628-FB96CF4FA624}" destId="{2736C8D8-7C98-4DAE-B887-191F5A4F266B}" srcOrd="2" destOrd="0" parTransId="{AFD82D75-B47D-4249-B093-F2AE556C8BF4}" sibTransId="{0F19DE71-CD46-4FB2-9A52-3313EB1AC02E}"/>
    <dgm:cxn modelId="{0A41A8F8-711B-4731-8607-E24B989DA034}" type="presParOf" srcId="{7CF21D80-875D-4283-9340-6EF0871649DD}" destId="{76A4BFB0-7028-4090-BEDF-C8C89869C636}" srcOrd="0" destOrd="0" presId="urn:microsoft.com/office/officeart/2005/8/layout/radial4"/>
    <dgm:cxn modelId="{AC5EAF4D-F18E-47A5-BA62-753E885B6731}" type="presParOf" srcId="{7CF21D80-875D-4283-9340-6EF0871649DD}" destId="{9C13B3A0-BF42-4847-B200-8FD23FF668E5}" srcOrd="1" destOrd="0" presId="urn:microsoft.com/office/officeart/2005/8/layout/radial4"/>
    <dgm:cxn modelId="{DB50E3EF-EC68-4058-8095-50F6D1B57108}" type="presParOf" srcId="{7CF21D80-875D-4283-9340-6EF0871649DD}" destId="{CC71146D-28F4-44CB-9CA4-79AEF7897D4F}" srcOrd="2" destOrd="0" presId="urn:microsoft.com/office/officeart/2005/8/layout/radial4"/>
    <dgm:cxn modelId="{2F49CB8D-C9E7-42FE-8D18-D1531E282E19}" type="presParOf" srcId="{7CF21D80-875D-4283-9340-6EF0871649DD}" destId="{A55E1B0B-5DE8-403D-870D-EF2CBB4176E6}" srcOrd="3" destOrd="0" presId="urn:microsoft.com/office/officeart/2005/8/layout/radial4"/>
    <dgm:cxn modelId="{BF2C97AE-3689-4218-80F6-7830CA59CE5C}" type="presParOf" srcId="{7CF21D80-875D-4283-9340-6EF0871649DD}" destId="{4691C394-7012-45D4-896F-BB177ECCA1DF}" srcOrd="4" destOrd="0" presId="urn:microsoft.com/office/officeart/2005/8/layout/radial4"/>
    <dgm:cxn modelId="{BC010CDE-19F6-4853-9860-898620B08853}" type="presParOf" srcId="{7CF21D80-875D-4283-9340-6EF0871649DD}" destId="{C2E4E770-24B2-4417-80B1-F8F68D82A597}" srcOrd="5" destOrd="0" presId="urn:microsoft.com/office/officeart/2005/8/layout/radial4"/>
    <dgm:cxn modelId="{98E0D80E-CA6F-457F-8767-120FEA4C8E3D}" type="presParOf" srcId="{7CF21D80-875D-4283-9340-6EF0871649DD}" destId="{3463BE2F-95BB-4E49-8E2C-CCE0ECEA0D7D}" srcOrd="6" destOrd="0" presId="urn:microsoft.com/office/officeart/2005/8/layout/radial4"/>
    <dgm:cxn modelId="{67DC3C43-421C-4CA5-A7FE-205B18B0F64E}" type="presParOf" srcId="{7CF21D80-875D-4283-9340-6EF0871649DD}" destId="{CD44E613-E6F3-43B9-9F81-9CB3E31F8ED8}" srcOrd="7" destOrd="0" presId="urn:microsoft.com/office/officeart/2005/8/layout/radial4"/>
    <dgm:cxn modelId="{9F50114E-1595-4D6F-9713-01BF575D893F}" type="presParOf" srcId="{7CF21D80-875D-4283-9340-6EF0871649DD}" destId="{5E4945B0-FE9C-40C1-AA89-22F9DDC73F4D}" srcOrd="8" destOrd="0" presId="urn:microsoft.com/office/officeart/2005/8/layout/radial4"/>
    <dgm:cxn modelId="{75F2ACF1-A1B2-4E7E-82A6-71A0B467795C}" type="presParOf" srcId="{7CF21D80-875D-4283-9340-6EF0871649DD}" destId="{BAA0ACD9-BCB5-48C0-A36A-28C2FD51DC1D}" srcOrd="9" destOrd="0" presId="urn:microsoft.com/office/officeart/2005/8/layout/radial4"/>
    <dgm:cxn modelId="{83F96C78-3FF1-4B3F-83BE-0AC62546B782}" type="presParOf" srcId="{7CF21D80-875D-4283-9340-6EF0871649DD}" destId="{FE28ED2F-DFA5-4208-AAA2-514E7DFD7812}" srcOrd="10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FAAC13-DBAC-49CD-8729-ECA6BD37E4B1}" type="doc">
      <dgm:prSet loTypeId="urn:microsoft.com/office/officeart/2005/8/layout/venn2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A72E82-670D-4E0D-B0FF-31AE7DC7C811}">
      <dgm:prSet phldrT="[Text]" custT="1"/>
      <dgm:spPr/>
      <dgm:t>
        <a:bodyPr/>
        <a:lstStyle/>
        <a:p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সামরিক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ধর্মীয়</a:t>
          </a:r>
          <a:endParaRPr lang="en-GB" sz="4400" b="1" dirty="0">
            <a:latin typeface="NikoshBAN" pitchFamily="2" charset="0"/>
            <a:cs typeface="NikoshBAN" pitchFamily="2" charset="0"/>
          </a:endParaRPr>
        </a:p>
      </dgm:t>
    </dgm:pt>
    <dgm:pt modelId="{D4C5AE92-6477-43AF-88F1-478EA1AE8F4D}" type="parTrans" cxnId="{397127B7-DA64-4949-BE99-4ECC469EC240}">
      <dgm:prSet/>
      <dgm:spPr/>
      <dgm:t>
        <a:bodyPr/>
        <a:lstStyle/>
        <a:p>
          <a:endParaRPr lang="en-GB"/>
        </a:p>
      </dgm:t>
    </dgm:pt>
    <dgm:pt modelId="{CC0B0346-B422-485B-8C86-1C2B6D530A3C}" type="sibTrans" cxnId="{397127B7-DA64-4949-BE99-4ECC469EC240}">
      <dgm:prSet/>
      <dgm:spPr/>
      <dgm:t>
        <a:bodyPr/>
        <a:lstStyle/>
        <a:p>
          <a:endParaRPr lang="en-GB"/>
        </a:p>
      </dgm:t>
    </dgm:pt>
    <dgm:pt modelId="{F88F94B6-7ECC-4D58-B633-8A8592022304}">
      <dgm:prSet phldrT="[Text]" custT="1"/>
      <dgm:spPr/>
      <dgm:t>
        <a:bodyPr/>
        <a:lstStyle/>
        <a:p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অর্থনৈতিক</a:t>
          </a:r>
          <a:endParaRPr lang="en-GB" sz="4400" b="1" dirty="0">
            <a:latin typeface="NikoshBAN" pitchFamily="2" charset="0"/>
            <a:cs typeface="NikoshBAN" pitchFamily="2" charset="0"/>
          </a:endParaRPr>
        </a:p>
      </dgm:t>
    </dgm:pt>
    <dgm:pt modelId="{DDB4E2A5-009A-4804-A134-CC2CD2F9F801}" type="parTrans" cxnId="{699F437F-B83C-47FA-8698-DC416DD89E53}">
      <dgm:prSet/>
      <dgm:spPr/>
      <dgm:t>
        <a:bodyPr/>
        <a:lstStyle/>
        <a:p>
          <a:endParaRPr lang="en-GB"/>
        </a:p>
      </dgm:t>
    </dgm:pt>
    <dgm:pt modelId="{1DB35A73-3062-4BB1-B3FC-6F15D5354BDF}" type="sibTrans" cxnId="{699F437F-B83C-47FA-8698-DC416DD89E53}">
      <dgm:prSet/>
      <dgm:spPr/>
      <dgm:t>
        <a:bodyPr/>
        <a:lstStyle/>
        <a:p>
          <a:endParaRPr lang="en-GB"/>
        </a:p>
      </dgm:t>
    </dgm:pt>
    <dgm:pt modelId="{AB57818E-C803-4228-8395-2BAE569302BC}">
      <dgm:prSet phldrT="[Text]" custT="1"/>
      <dgm:spPr/>
      <dgm:t>
        <a:bodyPr/>
        <a:lstStyle/>
        <a:p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রাজনৈতিক</a:t>
          </a:r>
          <a:endParaRPr lang="en-GB" sz="4400" b="1" dirty="0">
            <a:latin typeface="NikoshBAN" pitchFamily="2" charset="0"/>
            <a:cs typeface="NikoshBAN" pitchFamily="2" charset="0"/>
          </a:endParaRPr>
        </a:p>
      </dgm:t>
    </dgm:pt>
    <dgm:pt modelId="{5EFA542C-16CE-4DE0-896A-3DA291A85095}" type="parTrans" cxnId="{9FBA5EED-0643-40C9-B957-EB952A1E8E56}">
      <dgm:prSet/>
      <dgm:spPr/>
      <dgm:t>
        <a:bodyPr/>
        <a:lstStyle/>
        <a:p>
          <a:endParaRPr lang="en-GB"/>
        </a:p>
      </dgm:t>
    </dgm:pt>
    <dgm:pt modelId="{4C1CD4B8-21A5-45BC-9C27-9DFBB5937783}" type="sibTrans" cxnId="{9FBA5EED-0643-40C9-B957-EB952A1E8E56}">
      <dgm:prSet/>
      <dgm:spPr/>
      <dgm:t>
        <a:bodyPr/>
        <a:lstStyle/>
        <a:p>
          <a:endParaRPr lang="en-GB"/>
        </a:p>
      </dgm:t>
    </dgm:pt>
    <dgm:pt modelId="{2969219E-C5DB-49B1-9CA7-4C31EFC2D238}">
      <dgm:prSet phldrT="[Text]" custT="1"/>
      <dgm:spPr/>
      <dgm:t>
        <a:bodyPr/>
        <a:lstStyle/>
        <a:p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সুলতান</a:t>
          </a:r>
          <a:r>
            <a:rPr lang="en-GB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মাহমুদের</a:t>
          </a:r>
          <a:r>
            <a:rPr lang="en-GB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ভারত</a:t>
          </a:r>
          <a:r>
            <a:rPr lang="en-GB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অভিযানের</a:t>
          </a:r>
          <a:r>
            <a:rPr lang="en-GB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উদ্দেশ্যাবলি</a:t>
          </a:r>
          <a:endParaRPr lang="en-GB" sz="3200" b="1" dirty="0">
            <a:latin typeface="NikoshBAN" pitchFamily="2" charset="0"/>
            <a:cs typeface="NikoshBAN" pitchFamily="2" charset="0"/>
          </a:endParaRPr>
        </a:p>
      </dgm:t>
    </dgm:pt>
    <dgm:pt modelId="{CBC029D7-1467-4B4A-9A9A-91AFE0720868}" type="parTrans" cxnId="{20FCBCD9-8F04-4CE6-A166-5F591C0BF91E}">
      <dgm:prSet/>
      <dgm:spPr/>
      <dgm:t>
        <a:bodyPr/>
        <a:lstStyle/>
        <a:p>
          <a:endParaRPr lang="en-GB"/>
        </a:p>
      </dgm:t>
    </dgm:pt>
    <dgm:pt modelId="{8EA2E5B7-D29A-45B6-BB12-1096C56AFAF7}" type="sibTrans" cxnId="{20FCBCD9-8F04-4CE6-A166-5F591C0BF91E}">
      <dgm:prSet/>
      <dgm:spPr/>
      <dgm:t>
        <a:bodyPr/>
        <a:lstStyle/>
        <a:p>
          <a:endParaRPr lang="en-GB"/>
        </a:p>
      </dgm:t>
    </dgm:pt>
    <dgm:pt modelId="{24A3D258-0F1D-465B-B62E-944BE9982A90}" type="pres">
      <dgm:prSet presAssocID="{44FAAC13-DBAC-49CD-8729-ECA6BD37E4B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2161DF4-2C1B-4534-8FA2-DC44F4BD46A9}" type="pres">
      <dgm:prSet presAssocID="{44FAAC13-DBAC-49CD-8729-ECA6BD37E4B1}" presName="comp1" presStyleCnt="0"/>
      <dgm:spPr/>
      <dgm:t>
        <a:bodyPr/>
        <a:lstStyle/>
        <a:p>
          <a:endParaRPr lang="en-GB"/>
        </a:p>
      </dgm:t>
    </dgm:pt>
    <dgm:pt modelId="{5FFE7FDC-C970-4B54-B03F-3FA0271869DA}" type="pres">
      <dgm:prSet presAssocID="{44FAAC13-DBAC-49CD-8729-ECA6BD37E4B1}" presName="circle1" presStyleLbl="node1" presStyleIdx="0" presStyleCnt="4" custScaleX="123423"/>
      <dgm:spPr/>
      <dgm:t>
        <a:bodyPr/>
        <a:lstStyle/>
        <a:p>
          <a:endParaRPr lang="en-GB"/>
        </a:p>
      </dgm:t>
    </dgm:pt>
    <dgm:pt modelId="{77B8B612-C69C-4010-98DF-F8CA3E111C73}" type="pres">
      <dgm:prSet presAssocID="{44FAAC13-DBAC-49CD-8729-ECA6BD37E4B1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255272-C5B3-489F-A30A-1ACC11204CDE}" type="pres">
      <dgm:prSet presAssocID="{44FAAC13-DBAC-49CD-8729-ECA6BD37E4B1}" presName="comp2" presStyleCnt="0"/>
      <dgm:spPr/>
      <dgm:t>
        <a:bodyPr/>
        <a:lstStyle/>
        <a:p>
          <a:endParaRPr lang="en-GB"/>
        </a:p>
      </dgm:t>
    </dgm:pt>
    <dgm:pt modelId="{9C7153D1-6030-4847-A5F4-BC3E8BBBCD85}" type="pres">
      <dgm:prSet presAssocID="{44FAAC13-DBAC-49CD-8729-ECA6BD37E4B1}" presName="circle2" presStyleLbl="node1" presStyleIdx="1" presStyleCnt="4" custScaleX="148105"/>
      <dgm:spPr/>
      <dgm:t>
        <a:bodyPr/>
        <a:lstStyle/>
        <a:p>
          <a:endParaRPr lang="en-GB"/>
        </a:p>
      </dgm:t>
    </dgm:pt>
    <dgm:pt modelId="{13D36C5C-6271-464A-9B69-2ECC5408C050}" type="pres">
      <dgm:prSet presAssocID="{44FAAC13-DBAC-49CD-8729-ECA6BD37E4B1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5FF4AE-514D-48E1-8A3C-8E825452206D}" type="pres">
      <dgm:prSet presAssocID="{44FAAC13-DBAC-49CD-8729-ECA6BD37E4B1}" presName="comp3" presStyleCnt="0"/>
      <dgm:spPr/>
      <dgm:t>
        <a:bodyPr/>
        <a:lstStyle/>
        <a:p>
          <a:endParaRPr lang="en-GB"/>
        </a:p>
      </dgm:t>
    </dgm:pt>
    <dgm:pt modelId="{2E6F4A07-09B2-411F-A249-BB3C64D962C2}" type="pres">
      <dgm:prSet presAssocID="{44FAAC13-DBAC-49CD-8729-ECA6BD37E4B1}" presName="circle3" presStyleLbl="node1" presStyleIdx="2" presStyleCnt="4" custScaleX="156322" custScaleY="109876"/>
      <dgm:spPr/>
      <dgm:t>
        <a:bodyPr/>
        <a:lstStyle/>
        <a:p>
          <a:endParaRPr lang="en-GB"/>
        </a:p>
      </dgm:t>
    </dgm:pt>
    <dgm:pt modelId="{D87CDFB9-00A9-4A75-9BBD-A1BE7CAB46A3}" type="pres">
      <dgm:prSet presAssocID="{44FAAC13-DBAC-49CD-8729-ECA6BD37E4B1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E3C537-6D0C-4086-ADB8-C7FA94A0C69B}" type="pres">
      <dgm:prSet presAssocID="{44FAAC13-DBAC-49CD-8729-ECA6BD37E4B1}" presName="comp4" presStyleCnt="0"/>
      <dgm:spPr/>
      <dgm:t>
        <a:bodyPr/>
        <a:lstStyle/>
        <a:p>
          <a:endParaRPr lang="en-GB"/>
        </a:p>
      </dgm:t>
    </dgm:pt>
    <dgm:pt modelId="{CD8DCD35-B430-4CEC-A91F-3D1427DAF337}" type="pres">
      <dgm:prSet presAssocID="{44FAAC13-DBAC-49CD-8729-ECA6BD37E4B1}" presName="circle4" presStyleLbl="node1" presStyleIdx="3" presStyleCnt="4" custScaleX="148063"/>
      <dgm:spPr/>
      <dgm:t>
        <a:bodyPr/>
        <a:lstStyle/>
        <a:p>
          <a:endParaRPr lang="en-GB"/>
        </a:p>
      </dgm:t>
    </dgm:pt>
    <dgm:pt modelId="{40586788-4FF2-4A5A-8D28-79C239142027}" type="pres">
      <dgm:prSet presAssocID="{44FAAC13-DBAC-49CD-8729-ECA6BD37E4B1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BA5EED-0643-40C9-B957-EB952A1E8E56}" srcId="{44FAAC13-DBAC-49CD-8729-ECA6BD37E4B1}" destId="{AB57818E-C803-4228-8395-2BAE569302BC}" srcOrd="2" destOrd="0" parTransId="{5EFA542C-16CE-4DE0-896A-3DA291A85095}" sibTransId="{4C1CD4B8-21A5-45BC-9C27-9DFBB5937783}"/>
    <dgm:cxn modelId="{6ADC6D91-65D1-4482-BDA1-429F6DDC3E4E}" type="presOf" srcId="{2969219E-C5DB-49B1-9CA7-4C31EFC2D238}" destId="{40586788-4FF2-4A5A-8D28-79C239142027}" srcOrd="1" destOrd="0" presId="urn:microsoft.com/office/officeart/2005/8/layout/venn2"/>
    <dgm:cxn modelId="{0D6E5680-8815-4D30-93CB-EA158873A953}" type="presOf" srcId="{37A72E82-670D-4E0D-B0FF-31AE7DC7C811}" destId="{77B8B612-C69C-4010-98DF-F8CA3E111C73}" srcOrd="1" destOrd="0" presId="urn:microsoft.com/office/officeart/2005/8/layout/venn2"/>
    <dgm:cxn modelId="{20FCBCD9-8F04-4CE6-A166-5F591C0BF91E}" srcId="{44FAAC13-DBAC-49CD-8729-ECA6BD37E4B1}" destId="{2969219E-C5DB-49B1-9CA7-4C31EFC2D238}" srcOrd="3" destOrd="0" parTransId="{CBC029D7-1467-4B4A-9A9A-91AFE0720868}" sibTransId="{8EA2E5B7-D29A-45B6-BB12-1096C56AFAF7}"/>
    <dgm:cxn modelId="{5AFDDBFB-882D-4173-B328-1D6E93F60F27}" type="presOf" srcId="{F88F94B6-7ECC-4D58-B633-8A8592022304}" destId="{9C7153D1-6030-4847-A5F4-BC3E8BBBCD85}" srcOrd="0" destOrd="0" presId="urn:microsoft.com/office/officeart/2005/8/layout/venn2"/>
    <dgm:cxn modelId="{397127B7-DA64-4949-BE99-4ECC469EC240}" srcId="{44FAAC13-DBAC-49CD-8729-ECA6BD37E4B1}" destId="{37A72E82-670D-4E0D-B0FF-31AE7DC7C811}" srcOrd="0" destOrd="0" parTransId="{D4C5AE92-6477-43AF-88F1-478EA1AE8F4D}" sibTransId="{CC0B0346-B422-485B-8C86-1C2B6D530A3C}"/>
    <dgm:cxn modelId="{5939FACE-C251-4A0E-9A10-EAD1FB061790}" type="presOf" srcId="{F88F94B6-7ECC-4D58-B633-8A8592022304}" destId="{13D36C5C-6271-464A-9B69-2ECC5408C050}" srcOrd="1" destOrd="0" presId="urn:microsoft.com/office/officeart/2005/8/layout/venn2"/>
    <dgm:cxn modelId="{33A0D997-09C4-4BE9-91EC-123AA39C0D24}" type="presOf" srcId="{AB57818E-C803-4228-8395-2BAE569302BC}" destId="{D87CDFB9-00A9-4A75-9BBD-A1BE7CAB46A3}" srcOrd="1" destOrd="0" presId="urn:microsoft.com/office/officeart/2005/8/layout/venn2"/>
    <dgm:cxn modelId="{F7AA91A2-D8FB-4711-BD5C-21EA0063E1F0}" type="presOf" srcId="{44FAAC13-DBAC-49CD-8729-ECA6BD37E4B1}" destId="{24A3D258-0F1D-465B-B62E-944BE9982A90}" srcOrd="0" destOrd="0" presId="urn:microsoft.com/office/officeart/2005/8/layout/venn2"/>
    <dgm:cxn modelId="{3402F051-12E9-4BED-A19A-FBFDE92A934C}" type="presOf" srcId="{2969219E-C5DB-49B1-9CA7-4C31EFC2D238}" destId="{CD8DCD35-B430-4CEC-A91F-3D1427DAF337}" srcOrd="0" destOrd="0" presId="urn:microsoft.com/office/officeart/2005/8/layout/venn2"/>
    <dgm:cxn modelId="{699F437F-B83C-47FA-8698-DC416DD89E53}" srcId="{44FAAC13-DBAC-49CD-8729-ECA6BD37E4B1}" destId="{F88F94B6-7ECC-4D58-B633-8A8592022304}" srcOrd="1" destOrd="0" parTransId="{DDB4E2A5-009A-4804-A134-CC2CD2F9F801}" sibTransId="{1DB35A73-3062-4BB1-B3FC-6F15D5354BDF}"/>
    <dgm:cxn modelId="{26C5F336-2C5A-483F-B4C3-5256E67E9CEE}" type="presOf" srcId="{37A72E82-670D-4E0D-B0FF-31AE7DC7C811}" destId="{5FFE7FDC-C970-4B54-B03F-3FA0271869DA}" srcOrd="0" destOrd="0" presId="urn:microsoft.com/office/officeart/2005/8/layout/venn2"/>
    <dgm:cxn modelId="{F169AED5-19EB-4D15-89E6-2B20AEE209DE}" type="presOf" srcId="{AB57818E-C803-4228-8395-2BAE569302BC}" destId="{2E6F4A07-09B2-411F-A249-BB3C64D962C2}" srcOrd="0" destOrd="0" presId="urn:microsoft.com/office/officeart/2005/8/layout/venn2"/>
    <dgm:cxn modelId="{657BE64F-D8E2-4584-A1D8-DEBF0CAFFF64}" type="presParOf" srcId="{24A3D258-0F1D-465B-B62E-944BE9982A90}" destId="{32161DF4-2C1B-4534-8FA2-DC44F4BD46A9}" srcOrd="0" destOrd="0" presId="urn:microsoft.com/office/officeart/2005/8/layout/venn2"/>
    <dgm:cxn modelId="{93D24D6D-6142-4C83-8403-CFB3EDB8FA9D}" type="presParOf" srcId="{32161DF4-2C1B-4534-8FA2-DC44F4BD46A9}" destId="{5FFE7FDC-C970-4B54-B03F-3FA0271869DA}" srcOrd="0" destOrd="0" presId="urn:microsoft.com/office/officeart/2005/8/layout/venn2"/>
    <dgm:cxn modelId="{4B7D49FB-9A92-4B21-A96E-AC18397EC756}" type="presParOf" srcId="{32161DF4-2C1B-4534-8FA2-DC44F4BD46A9}" destId="{77B8B612-C69C-4010-98DF-F8CA3E111C73}" srcOrd="1" destOrd="0" presId="urn:microsoft.com/office/officeart/2005/8/layout/venn2"/>
    <dgm:cxn modelId="{9C4FD635-0A6A-447E-A58A-17E2F5C040A0}" type="presParOf" srcId="{24A3D258-0F1D-465B-B62E-944BE9982A90}" destId="{50255272-C5B3-489F-A30A-1ACC11204CDE}" srcOrd="1" destOrd="0" presId="urn:microsoft.com/office/officeart/2005/8/layout/venn2"/>
    <dgm:cxn modelId="{9B804197-7D77-466F-B852-2F5BA7943972}" type="presParOf" srcId="{50255272-C5B3-489F-A30A-1ACC11204CDE}" destId="{9C7153D1-6030-4847-A5F4-BC3E8BBBCD85}" srcOrd="0" destOrd="0" presId="urn:microsoft.com/office/officeart/2005/8/layout/venn2"/>
    <dgm:cxn modelId="{5D3ABC44-F8C2-478A-82F1-7770BFDAB42E}" type="presParOf" srcId="{50255272-C5B3-489F-A30A-1ACC11204CDE}" destId="{13D36C5C-6271-464A-9B69-2ECC5408C050}" srcOrd="1" destOrd="0" presId="urn:microsoft.com/office/officeart/2005/8/layout/venn2"/>
    <dgm:cxn modelId="{F749BBCF-BF29-4600-ABFD-15A23A286F0B}" type="presParOf" srcId="{24A3D258-0F1D-465B-B62E-944BE9982A90}" destId="{3B5FF4AE-514D-48E1-8A3C-8E825452206D}" srcOrd="2" destOrd="0" presId="urn:microsoft.com/office/officeart/2005/8/layout/venn2"/>
    <dgm:cxn modelId="{2EF5EB47-9769-407D-85B5-F7F87DEF1B5B}" type="presParOf" srcId="{3B5FF4AE-514D-48E1-8A3C-8E825452206D}" destId="{2E6F4A07-09B2-411F-A249-BB3C64D962C2}" srcOrd="0" destOrd="0" presId="urn:microsoft.com/office/officeart/2005/8/layout/venn2"/>
    <dgm:cxn modelId="{18AB6588-6E4A-46DD-A073-D782DBC71C08}" type="presParOf" srcId="{3B5FF4AE-514D-48E1-8A3C-8E825452206D}" destId="{D87CDFB9-00A9-4A75-9BBD-A1BE7CAB46A3}" srcOrd="1" destOrd="0" presId="urn:microsoft.com/office/officeart/2005/8/layout/venn2"/>
    <dgm:cxn modelId="{7715208C-32D2-4E90-BCD6-A45E4FBD257D}" type="presParOf" srcId="{24A3D258-0F1D-465B-B62E-944BE9982A90}" destId="{36E3C537-6D0C-4086-ADB8-C7FA94A0C69B}" srcOrd="3" destOrd="0" presId="urn:microsoft.com/office/officeart/2005/8/layout/venn2"/>
    <dgm:cxn modelId="{B92CDD34-2E94-4BFE-BA05-926040568FF7}" type="presParOf" srcId="{36E3C537-6D0C-4086-ADB8-C7FA94A0C69B}" destId="{CD8DCD35-B430-4CEC-A91F-3D1427DAF337}" srcOrd="0" destOrd="0" presId="urn:microsoft.com/office/officeart/2005/8/layout/venn2"/>
    <dgm:cxn modelId="{1EEEFBC9-CDF7-4CEB-964C-170FB6BCB2F4}" type="presParOf" srcId="{36E3C537-6D0C-4086-ADB8-C7FA94A0C69B}" destId="{40586788-4FF2-4A5A-8D28-79C239142027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66EC-9D26-4B9C-AA75-75A1DEAB8F08}" type="datetimeFigureOut">
              <a:rPr lang="en-US" smtClean="0"/>
              <a:pPr/>
              <a:t>12/7/2019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B8E-AB8E-44E1-8B9A-BC6CDB4E05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66EC-9D26-4B9C-AA75-75A1DEAB8F08}" type="datetimeFigureOut">
              <a:rPr lang="en-US" smtClean="0"/>
              <a:pPr/>
              <a:t>12/7/2019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B8E-AB8E-44E1-8B9A-BC6CDB4E05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66EC-9D26-4B9C-AA75-75A1DEAB8F08}" type="datetimeFigureOut">
              <a:rPr lang="en-US" smtClean="0"/>
              <a:pPr/>
              <a:t>12/7/2019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B8E-AB8E-44E1-8B9A-BC6CDB4E05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66EC-9D26-4B9C-AA75-75A1DEAB8F08}" type="datetimeFigureOut">
              <a:rPr lang="en-US" smtClean="0"/>
              <a:pPr/>
              <a:t>12/7/2019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B8E-AB8E-44E1-8B9A-BC6CDB4E05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66EC-9D26-4B9C-AA75-75A1DEAB8F08}" type="datetimeFigureOut">
              <a:rPr lang="en-US" smtClean="0"/>
              <a:pPr/>
              <a:t>12/7/2019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B8E-AB8E-44E1-8B9A-BC6CDB4E05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66EC-9D26-4B9C-AA75-75A1DEAB8F08}" type="datetimeFigureOut">
              <a:rPr lang="en-US" smtClean="0"/>
              <a:pPr/>
              <a:t>12/7/2019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B8E-AB8E-44E1-8B9A-BC6CDB4E05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66EC-9D26-4B9C-AA75-75A1DEAB8F08}" type="datetimeFigureOut">
              <a:rPr lang="en-US" smtClean="0"/>
              <a:pPr/>
              <a:t>12/7/2019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B8E-AB8E-44E1-8B9A-BC6CDB4E05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66EC-9D26-4B9C-AA75-75A1DEAB8F08}" type="datetimeFigureOut">
              <a:rPr lang="en-US" smtClean="0"/>
              <a:pPr/>
              <a:t>12/7/2019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B8E-AB8E-44E1-8B9A-BC6CDB4E05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66EC-9D26-4B9C-AA75-75A1DEAB8F08}" type="datetimeFigureOut">
              <a:rPr lang="en-US" smtClean="0"/>
              <a:pPr/>
              <a:t>12/7/2019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B8E-AB8E-44E1-8B9A-BC6CDB4E05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66EC-9D26-4B9C-AA75-75A1DEAB8F08}" type="datetimeFigureOut">
              <a:rPr lang="en-US" smtClean="0"/>
              <a:pPr/>
              <a:t>12/7/2019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B8E-AB8E-44E1-8B9A-BC6CDB4E05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66EC-9D26-4B9C-AA75-75A1DEAB8F08}" type="datetimeFigureOut">
              <a:rPr lang="en-US" smtClean="0"/>
              <a:pPr/>
              <a:t>12/7/2019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B8E-AB8E-44E1-8B9A-BC6CDB4E05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t="-9000" r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B66EC-9D26-4B9C-AA75-75A1DEAB8F08}" type="datetimeFigureOut">
              <a:rPr lang="en-US" smtClean="0"/>
              <a:pPr/>
              <a:t>12/7/2019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DB8E-AB8E-44E1-8B9A-BC6CDB4E054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durai-temp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25" y="1752600"/>
            <a:ext cx="9067800" cy="4591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2625" y="381000"/>
            <a:ext cx="2971800" cy="1323439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9575" y="0"/>
            <a:ext cx="6858000" cy="6858000"/>
          </a:xfrm>
          <a:prstGeom prst="rect">
            <a:avLst/>
          </a:prstGeom>
        </p:spPr>
      </p:pic>
      <p:pic>
        <p:nvPicPr>
          <p:cNvPr id="6" name="Picture 5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85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37 0 L -0.5643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01 0.01111 L 0.58988 0.01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1225" y="228600"/>
            <a:ext cx="2590800" cy="5847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825" y="4953000"/>
            <a:ext cx="4038600" cy="13849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প্রশাসন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তোলেন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সৈন্যবাহিনী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7425" y="4800600"/>
            <a:ext cx="3429000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গজনী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চেয়েছিলেন,তিনি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জ্ঞানী-গুণীর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পৃষ্ঠপোষক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5025" y="4419600"/>
            <a:ext cx="3124200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সবের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গজনীর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কোষাগার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পারতো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var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066800"/>
            <a:ext cx="4214947" cy="3048000"/>
          </a:xfrm>
          <a:prstGeom prst="rect">
            <a:avLst/>
          </a:prstGeom>
        </p:spPr>
      </p:pic>
      <p:pic>
        <p:nvPicPr>
          <p:cNvPr id="7" name="Picture 6" descr="sultan-mahm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25" y="914400"/>
            <a:ext cx="3200400" cy="3200400"/>
          </a:xfrm>
          <a:prstGeom prst="rect">
            <a:avLst/>
          </a:prstGeom>
        </p:spPr>
      </p:pic>
      <p:pic>
        <p:nvPicPr>
          <p:cNvPr id="8" name="Picture 7" descr="islamic-republic-of-afghanistan-map-vector-1863789.jpg"/>
          <p:cNvPicPr>
            <a:picLocks noChangeAspect="1"/>
          </p:cNvPicPr>
          <p:nvPr/>
        </p:nvPicPr>
        <p:blipFill>
          <a:blip r:embed="rId4" cstate="print"/>
          <a:srcRect b="7778"/>
          <a:stretch>
            <a:fillRect/>
          </a:stretch>
        </p:blipFill>
        <p:spPr>
          <a:xfrm>
            <a:off x="4645025" y="914400"/>
            <a:ext cx="3505200" cy="3276600"/>
          </a:xfrm>
          <a:prstGeom prst="rect">
            <a:avLst/>
          </a:prstGeom>
        </p:spPr>
      </p:pic>
      <p:sp>
        <p:nvSpPr>
          <p:cNvPr id="9" name="Up-Down Arrow 8"/>
          <p:cNvSpPr/>
          <p:nvPr/>
        </p:nvSpPr>
        <p:spPr>
          <a:xfrm>
            <a:off x="1825625" y="4114800"/>
            <a:ext cx="609600" cy="838200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-Down Arrow 9"/>
          <p:cNvSpPr/>
          <p:nvPr/>
        </p:nvSpPr>
        <p:spPr>
          <a:xfrm>
            <a:off x="10055225" y="3733800"/>
            <a:ext cx="533400" cy="838200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-Down Arrow 10"/>
          <p:cNvSpPr/>
          <p:nvPr/>
        </p:nvSpPr>
        <p:spPr>
          <a:xfrm>
            <a:off x="6245225" y="3962400"/>
            <a:ext cx="609600" cy="838200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25" y="5410200"/>
            <a:ext cx="3962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7425" y="5486400"/>
            <a:ext cx="6477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ধনী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দেশ,এখানকার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কোষাগার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ধনরত্নে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225" y="3733800"/>
            <a:ext cx="108966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ধর্মপ্রাণ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বিত্তশালী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ব্যক্তিবর্গ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অকাতরে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মন্দিরগুলোতে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রাজাও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তাতে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ধনরত্ব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lanningCommissionChart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" y="457200"/>
            <a:ext cx="3867150" cy="2971800"/>
          </a:xfrm>
          <a:prstGeom prst="rect">
            <a:avLst/>
          </a:prstGeom>
        </p:spPr>
      </p:pic>
      <p:pic>
        <p:nvPicPr>
          <p:cNvPr id="7" name="Picture 6" descr="resize_14286431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625" y="762000"/>
            <a:ext cx="3990975" cy="2351047"/>
          </a:xfrm>
          <a:prstGeom prst="rect">
            <a:avLst/>
          </a:prstGeom>
        </p:spPr>
      </p:pic>
      <p:pic>
        <p:nvPicPr>
          <p:cNvPr id="8" name="Picture 7" descr="558307_262374437189628_157617788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425" y="609600"/>
            <a:ext cx="3381375" cy="2609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025" y="3886200"/>
            <a:ext cx="5638800" cy="2776895"/>
          </a:xfrm>
          <a:prstGeom prst="snip2Same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সাভাবিক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মাহমুদের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নজর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পড়ে,তাই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ধন-রত্ন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8625" y="4267200"/>
            <a:ext cx="4495800" cy="1964353"/>
          </a:xfrm>
          <a:prstGeom prst="flowChartMultidocument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সংগৃহীত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kshardh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533400"/>
            <a:ext cx="4495800" cy="3326892"/>
          </a:xfrm>
          <a:prstGeom prst="rect">
            <a:avLst/>
          </a:prstGeom>
        </p:spPr>
      </p:pic>
      <p:pic>
        <p:nvPicPr>
          <p:cNvPr id="6" name="Picture 5" descr="_103151517_gettyimages-884916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25" y="533400"/>
            <a:ext cx="4876800" cy="3343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2625" y="152400"/>
            <a:ext cx="3687228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425" y="4343400"/>
            <a:ext cx="10744200" cy="208579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উত্তর-পশ্চিম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সীমান্ত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প্রদেশ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প্রাঞ্জাব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825" y="4800600"/>
            <a:ext cx="10668000" cy="173664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মাহমুদের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অভিযানে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উদ্দেশ্যও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তাঁদের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প্রচারে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অভিলাষী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এতিহাসিকগণ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i="1" dirty="0" err="1" smtClean="0">
                <a:latin typeface="NikoshBAN" pitchFamily="2" charset="0"/>
                <a:cs typeface="NikoshBAN" pitchFamily="2" charset="0"/>
              </a:rPr>
              <a:t>করেনা</a:t>
            </a:r>
            <a:r>
              <a:rPr lang="en-GB" sz="3200" b="1" i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GB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911225" y="4648200"/>
            <a:ext cx="10363200" cy="1431429"/>
          </a:xfrm>
          <a:prstGeom prst="doubleWav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ধর্মবিদ্বেষের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নয়,বরং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আশায়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যুগ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যুগ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সম্পদে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.4.7 Pakistan.jpg"/>
          <p:cNvPicPr>
            <a:picLocks noChangeAspect="1"/>
          </p:cNvPicPr>
          <p:nvPr/>
        </p:nvPicPr>
        <p:blipFill>
          <a:blip r:embed="rId2"/>
          <a:srcRect r="27827"/>
          <a:stretch>
            <a:fillRect/>
          </a:stretch>
        </p:blipFill>
        <p:spPr>
          <a:xfrm>
            <a:off x="758825" y="838200"/>
            <a:ext cx="5257800" cy="3657600"/>
          </a:xfrm>
          <a:prstGeom prst="rect">
            <a:avLst/>
          </a:prstGeom>
        </p:spPr>
      </p:pic>
      <p:pic>
        <p:nvPicPr>
          <p:cNvPr id="7" name="Picture 6" descr="ভারতবর্ষে-কখন-প্রথম-ইসলাম-প্রচার-শুরু-হয়-19102422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25" y="914400"/>
            <a:ext cx="4897395" cy="350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1225" y="228600"/>
            <a:ext cx="2286000" cy="879038"/>
          </a:xfrm>
          <a:prstGeom prst="flowChartOffpage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825" y="4800600"/>
            <a:ext cx="10134600" cy="1328023"/>
          </a:xfrm>
          <a:prstGeom prst="round2DiagRect">
            <a:avLst>
              <a:gd name="adj1" fmla="val 16667"/>
              <a:gd name="adj2" fmla="val 3178"/>
            </a:avLst>
          </a:prstGeom>
          <a:noFill/>
          <a:ln w="76200">
            <a:solidFill>
              <a:srgbClr val="FF0000"/>
            </a:solidFill>
            <a:prstDash val="sysDot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itchFamily="2" charset="0"/>
                <a:cs typeface="NikoshBAN" pitchFamily="2" charset="0"/>
              </a:rPr>
              <a:t>1.সুলতান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মাহমুদের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অভিযানের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লেখো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00px-Darul_Uloom_Deob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425" y="1295400"/>
            <a:ext cx="4800600" cy="2971800"/>
          </a:xfrm>
          <a:prstGeom prst="rect">
            <a:avLst/>
          </a:prstGeom>
        </p:spPr>
      </p:pic>
      <p:pic>
        <p:nvPicPr>
          <p:cNvPr id="5" name="Picture 4" descr="photo-1540466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" y="1219200"/>
            <a:ext cx="4772025" cy="31789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6425" y="228600"/>
            <a:ext cx="2286000" cy="879038"/>
          </a:xfrm>
          <a:prstGeom prst="flowChartOffpage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625" y="2667000"/>
            <a:ext cx="11353800" cy="2185214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ব্রা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হ্মণবাড়িয়া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মাহমুদের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অভিযানের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উদ্দেশ্যই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বিষয়টির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বিতর্ক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ছাত্র-ছাত্রীরা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‘ক’ ও ‘খ’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‘ক’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‘খ’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উদ্দেশ্যকে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625" y="5105400"/>
            <a:ext cx="11350625" cy="1431429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মাহমুদের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‘ক’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যুক্তিটি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‘খ’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উপস্থাপিত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উদ্দেশ্যকে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425" y="838200"/>
            <a:ext cx="2438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835025" y="152400"/>
            <a:ext cx="1828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দল-1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9825" y="533400"/>
            <a:ext cx="255486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9293225" y="0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দল-2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6425" y="228600"/>
            <a:ext cx="2286000" cy="879038"/>
          </a:xfrm>
          <a:prstGeom prst="flowChartOffpage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625" y="1524000"/>
            <a:ext cx="11430000" cy="451788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গজনি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মাহমুদের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সংকল্প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মাহমুরদর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গজনি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74225" y="2057400"/>
            <a:ext cx="1752600" cy="533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গজনি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1025" y="2743200"/>
            <a:ext cx="1752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সবুক্তগীন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64625" y="3200400"/>
            <a:ext cx="2590800" cy="9906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গজনি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সম্রাজ্যকে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সুদৃঢ়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1625" y="4267200"/>
            <a:ext cx="25908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আমির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সবুক্তগীন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59825" y="4953000"/>
            <a:ext cx="1752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977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025" y="228600"/>
            <a:ext cx="2286000" cy="879038"/>
          </a:xfrm>
          <a:prstGeom prst="flowChartOffpage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425" y="4572000"/>
            <a:ext cx="10058400" cy="1569660"/>
          </a:xfrm>
          <a:prstGeom prst="rect">
            <a:avLst/>
          </a:prstGeom>
          <a:noFill/>
          <a:ln w="76200">
            <a:solidFill>
              <a:srgbClr val="C00000"/>
            </a:solidFill>
            <a:prstDash val="lgDashDot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মাহমুদের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অভিযানের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সুলতান-মাহমুদ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825" y="1371600"/>
            <a:ext cx="4419600" cy="29508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1225" y="2438400"/>
            <a:ext cx="10284667" cy="4114800"/>
            <a:chOff x="835025" y="1447800"/>
            <a:chExt cx="10284667" cy="4114800"/>
          </a:xfrm>
        </p:grpSpPr>
        <p:pic>
          <p:nvPicPr>
            <p:cNvPr id="2" name="Picture 1" descr="images (9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025" y="1447800"/>
              <a:ext cx="6183442" cy="4114800"/>
            </a:xfrm>
            <a:prstGeom prst="rect">
              <a:avLst/>
            </a:prstGeom>
          </p:spPr>
        </p:pic>
        <p:pic>
          <p:nvPicPr>
            <p:cNvPr id="3" name="Picture 2" descr="images (8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7225" y="1447800"/>
              <a:ext cx="4112467" cy="41148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520825" y="228600"/>
            <a:ext cx="9220200" cy="2034123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b="1" dirty="0" err="1" smtClean="0">
                <a:solidFill>
                  <a:schemeClr val="accent6">
                    <a:lumMod val="75000"/>
                  </a:schemeClr>
                </a:solidFill>
              </a:rPr>
              <a:t>ধন্যবাদ</a:t>
            </a:r>
            <a:endParaRPr lang="en-GB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959225" y="228600"/>
            <a:ext cx="4572000" cy="8382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625" y="2667000"/>
            <a:ext cx="5257800" cy="397031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,(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চারগাছ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এন.আই.ভূঁঞা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ডিগ্র্রি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কসবা,ব্রাহ্মণবাড়িয়া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01711107337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md.abdulazizsharker@gmail.com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4225" y="2673727"/>
            <a:ext cx="5791200" cy="3908762"/>
          </a:xfrm>
          <a:prstGeom prst="rect">
            <a:avLst/>
          </a:prstGeom>
          <a:noFill/>
          <a:ln w="57150">
            <a:solidFill>
              <a:schemeClr val="accent6"/>
            </a:solidFill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(2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মাহমুদের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03/12/2019</a:t>
            </a:r>
          </a:p>
        </p:txBody>
      </p:sp>
      <p:sp>
        <p:nvSpPr>
          <p:cNvPr id="5" name="Rounded Rectangle 4"/>
          <p:cNvSpPr/>
          <p:nvPr/>
        </p:nvSpPr>
        <p:spPr>
          <a:xfrm flipH="1">
            <a:off x="5711825" y="1524000"/>
            <a:ext cx="76199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226" y="152400"/>
            <a:ext cx="2438400" cy="24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5559425" y="2590800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483225" y="6248400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5178425" y="1371600"/>
            <a:ext cx="1219200" cy="1066800"/>
          </a:xfrm>
          <a:prstGeom prst="triangle">
            <a:avLst>
              <a:gd name="adj" fmla="val 48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3137d70aa_84345.jpg"/>
          <p:cNvPicPr>
            <a:picLocks noChangeAspect="1"/>
          </p:cNvPicPr>
          <p:nvPr/>
        </p:nvPicPr>
        <p:blipFill>
          <a:blip r:embed="rId3"/>
          <a:srcRect l="9231" r="10769" b="16129"/>
          <a:stretch>
            <a:fillRect/>
          </a:stretch>
        </p:blipFill>
        <p:spPr>
          <a:xfrm>
            <a:off x="9293225" y="304800"/>
            <a:ext cx="19812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2707346" y="957921"/>
            <a:ext cx="6161351" cy="139885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800" kern="1200" dirty="0" smtClean="0">
                <a:latin typeface="NikoshBAN" pitchFamily="2" charset="0"/>
                <a:cs typeface="NikoshBAN" pitchFamily="2" charset="0"/>
              </a:rPr>
              <a:t>977-1186)</a:t>
            </a:r>
            <a:endParaRPr lang="en-GB" sz="3800" kern="1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63625" y="457200"/>
          <a:ext cx="10287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1597025" y="4876800"/>
            <a:ext cx="20574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6F648D-AD5C-4F39-B849-F8550500B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3E478C-98EC-4B40-8E9D-3F67789DC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6ED2FA-6C6E-468B-B723-AEF2B113B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29F6A8-B461-4259-A7D1-5EBD7746C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7CF66B-7FAD-4D39-A80E-B0FDB989A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7225" y="1524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GB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জকের</a:t>
            </a:r>
            <a:r>
              <a:rPr lang="en-GB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GB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GB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ষয়</a:t>
            </a:r>
            <a:r>
              <a:rPr lang="en-GB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GB" sz="48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025" y="3048000"/>
            <a:ext cx="10134600" cy="2821960"/>
          </a:xfrm>
          <a:prstGeom prst="horizontalScroll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GB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GB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মাহমুদের</a:t>
            </a:r>
            <a:r>
              <a:rPr lang="en-GB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GB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অভিযানের</a:t>
            </a:r>
            <a:r>
              <a:rPr lang="en-GB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GB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endParaRPr lang="en-GB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সুলতান মাহমু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25" y="609600"/>
            <a:ext cx="1828800" cy="2325057"/>
          </a:xfrm>
          <a:prstGeom prst="rect">
            <a:avLst/>
          </a:prstGeom>
        </p:spPr>
      </p:pic>
      <p:pic>
        <p:nvPicPr>
          <p:cNvPr id="5" name="Picture 4" descr="সুলতান-মাহমুদ.png"/>
          <p:cNvPicPr>
            <a:picLocks noChangeAspect="1"/>
          </p:cNvPicPr>
          <p:nvPr/>
        </p:nvPicPr>
        <p:blipFill>
          <a:blip r:embed="rId3"/>
          <a:srcRect l="35368" r="3665"/>
          <a:stretch>
            <a:fillRect/>
          </a:stretch>
        </p:blipFill>
        <p:spPr>
          <a:xfrm>
            <a:off x="8759825" y="838200"/>
            <a:ext cx="1905000" cy="2086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4025" y="533400"/>
          <a:ext cx="10896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6AF1B5-CBAA-4F79-8467-7A8841EF2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6AF1B5-CBAA-4F79-8467-7A8841EF291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6AF1B5-CBAA-4F79-8467-7A8841EF2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616AF1B5-CBAA-4F79-8467-7A8841EF2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0E879A-C213-4485-9351-E971E07F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0E879A-C213-4485-9351-E971E07F434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0E879A-C213-4485-9351-E971E07F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6F0E879A-C213-4485-9351-E971E07F4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2AB0B-5192-4A3E-A027-F5C9FE5AD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2AB0B-5192-4A3E-A027-F5C9FE5AD0F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2AB0B-5192-4A3E-A027-F5C9FE5AD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3A72AB0B-5192-4A3E-A027-F5C9FE5AD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9CF67A-1527-4627-950A-03DD9E4C8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9CF67A-1527-4627-950A-03DD9E4C84C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9CF67A-1527-4627-950A-03DD9E4C8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879CF67A-1527-4627-950A-03DD9E4C8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23938B-D35C-46B1-B73E-D640553ED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23938B-D35C-46B1-B73E-D640553EDA5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23938B-D35C-46B1-B73E-D640553ED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2B23938B-D35C-46B1-B73E-D640553ED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46C5A5-5C1C-4F89-9A78-75E5A1451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46C5A5-5C1C-4F89-9A78-75E5A145152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46C5A5-5C1C-4F89-9A78-75E5A1451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4B46C5A5-5C1C-4F89-9A78-75E5A1451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DA12B2-98FB-4EDC-91BD-ED6012880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DA12B2-98FB-4EDC-91BD-ED601288086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DA12B2-98FB-4EDC-91BD-ED6012880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FCDA12B2-98FB-4EDC-91BD-ED6012880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9985B0-22D7-45C0-BB96-39FE2D33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9985B0-22D7-45C0-BB96-39FE2D338E9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9985B0-22D7-45C0-BB96-39FE2D33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FD9985B0-22D7-45C0-BB96-39FE2D338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911225" y="228600"/>
          <a:ext cx="10515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97425" y="5867400"/>
            <a:ext cx="28956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ultan-Mahmud-of-Ghazn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8625" y="152400"/>
            <a:ext cx="1143000" cy="1295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4BFB0-7028-4090-BEDF-C8C89869C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76A4BFB0-7028-4090-BEDF-C8C89869C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6A4BFB0-7028-4090-BEDF-C8C89869C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13B3A0-BF42-4847-B200-8FD23FF66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C13B3A0-BF42-4847-B200-8FD23FF66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C13B3A0-BF42-4847-B200-8FD23FF66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71146D-28F4-44CB-9CA4-79AEF7897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CC71146D-28F4-44CB-9CA4-79AEF7897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CC71146D-28F4-44CB-9CA4-79AEF7897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5E1B0B-5DE8-403D-870D-EF2CBB417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A55E1B0B-5DE8-403D-870D-EF2CBB417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A55E1B0B-5DE8-403D-870D-EF2CBB417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91C394-7012-45D4-896F-BB177ECCA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4691C394-7012-45D4-896F-BB177ECCA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4691C394-7012-45D4-896F-BB177ECCA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4E770-24B2-4417-80B1-F8F68D82A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C2E4E770-24B2-4417-80B1-F8F68D82A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2E4E770-24B2-4417-80B1-F8F68D82A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63BE2F-95BB-4E49-8E2C-CCE0ECEA0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3463BE2F-95BB-4E49-8E2C-CCE0ECEA0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3463BE2F-95BB-4E49-8E2C-CCE0ECEA0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4E613-E6F3-43B9-9F81-9CB3E31F8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CD44E613-E6F3-43B9-9F81-9CB3E31F8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CD44E613-E6F3-43B9-9F81-9CB3E31F8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4945B0-FE9C-40C1-AA89-22F9DDC73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5E4945B0-FE9C-40C1-AA89-22F9DDC73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5E4945B0-FE9C-40C1-AA89-22F9DDC73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A0ACD9-BCB5-48C0-A36A-28C2FD51D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BAA0ACD9-BCB5-48C0-A36A-28C2FD51D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BAA0ACD9-BCB5-48C0-A36A-28C2FD51D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28ED2F-DFA5-4208-AAA2-514E7DFD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FE28ED2F-DFA5-4208-AAA2-514E7DFD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FE28ED2F-DFA5-4208-AAA2-514E7DFD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px-سلطان_محمود_غزنو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425" y="2286000"/>
            <a:ext cx="4648200" cy="281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7825" y="304800"/>
            <a:ext cx="6019800" cy="1384995"/>
          </a:xfrm>
          <a:prstGeom prst="wedgeRectCallout">
            <a:avLst>
              <a:gd name="adj1" fmla="val -502"/>
              <a:gd name="adj2" fmla="val 122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মুহাম্মদ-বিন-কাসিমের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অভিযানের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300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গজনীর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জাতিতে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তুর্কি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5825" y="152400"/>
            <a:ext cx="4343400" cy="2485787"/>
          </a:xfrm>
          <a:prstGeom prst="wedgeRoundRectCallout">
            <a:avLst>
              <a:gd name="adj1" fmla="val -29578"/>
              <a:gd name="adj2" fmla="val 7930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সবুক্তগিনের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ইসমাইল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বসেন।ইসমাইলকে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ওকারারুদ্ধ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বসেন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3625" y="3048000"/>
            <a:ext cx="2819400" cy="353943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8175"/>
              <a:gd name="adj6" fmla="val -23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আমীর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বাগদাদের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পুতুল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কাদির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বিল্লাহ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‘‘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ইয়ামিন-উল-দৌলা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আমিন-উল-মিল্লাত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’’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খেতাবে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25" y="3276600"/>
            <a:ext cx="2895600" cy="2554545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latin typeface="NikoshBAN" pitchFamily="2" charset="0"/>
                <a:cs typeface="NikoshBAN" pitchFamily="2" charset="0"/>
              </a:rPr>
              <a:t>1000-1027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সতোর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980141" y="381000"/>
          <a:ext cx="8532284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p Arrow 4"/>
          <p:cNvSpPr/>
          <p:nvPr/>
        </p:nvSpPr>
        <p:spPr>
          <a:xfrm rot="4868295">
            <a:off x="4285939" y="3292190"/>
            <a:ext cx="838200" cy="7620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 rot="4220036">
            <a:off x="4416425" y="751475"/>
            <a:ext cx="838200" cy="7620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 Arrow 6"/>
          <p:cNvSpPr/>
          <p:nvPr/>
        </p:nvSpPr>
        <p:spPr>
          <a:xfrm rot="4388223">
            <a:off x="4340225" y="1981200"/>
            <a:ext cx="838200" cy="7620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5025" y="152400"/>
            <a:ext cx="2590800" cy="584775"/>
          </a:xfrm>
          <a:prstGeom prst="rect">
            <a:avLst/>
          </a:prstGeom>
          <a:solidFill>
            <a:schemeClr val="accent6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825" y="3811012"/>
            <a:ext cx="11201400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বিজেতা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বিশ্বাসঘাতক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হিন্দুরাজন্যবর্গ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চুক্তির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লঙ্গন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সুলতানের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আনুগত্য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বিশ্বাসঘাতকতা,আশ্রিত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রাজাদের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শত্রুপক্ষকে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সাহায্যদানকারী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শাসকগণকে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শাস্তিদানের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একাধিকবার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শাহী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জয়পাল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সবুক্তগিনের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শত্রু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জয়পালের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শত্রুতা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উত্তরাধিকার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সূত্রেই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পেয়েছিলেন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rishnadevar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1066800"/>
            <a:ext cx="4857750" cy="2724150"/>
          </a:xfrm>
          <a:prstGeom prst="rect">
            <a:avLst/>
          </a:prstGeom>
        </p:spPr>
      </p:pic>
      <p:pic>
        <p:nvPicPr>
          <p:cNvPr id="5" name="Picture 4" descr="destruction-of-somnath-temple-mahmud-ghazni-gay-islamic-terror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25" y="990600"/>
            <a:ext cx="4724400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679</Words>
  <Application>Microsoft Office PowerPoint</Application>
  <PresentationFormat>Custom</PresentationFormat>
  <Paragraphs>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67</cp:revision>
  <dcterms:created xsi:type="dcterms:W3CDTF">2019-11-29T14:16:54Z</dcterms:created>
  <dcterms:modified xsi:type="dcterms:W3CDTF">2019-12-07T02:39:38Z</dcterms:modified>
</cp:coreProperties>
</file>