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4A4C-F6B4-48BB-B547-45484983AE1D}" type="datetimeFigureOut">
              <a:rPr lang="en-US" smtClean="0"/>
              <a:t>07-Dec-19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DADD-5672-4D2A-9FBE-58CBDE35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41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4A4C-F6B4-48BB-B547-45484983AE1D}" type="datetimeFigureOut">
              <a:rPr lang="en-US" smtClean="0"/>
              <a:t>07-Dec-19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DADD-5672-4D2A-9FBE-58CBDE35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34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4A4C-F6B4-48BB-B547-45484983AE1D}" type="datetimeFigureOut">
              <a:rPr lang="en-US" smtClean="0"/>
              <a:t>07-Dec-19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DADD-5672-4D2A-9FBE-58CBDE35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9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4A4C-F6B4-48BB-B547-45484983AE1D}" type="datetimeFigureOut">
              <a:rPr lang="en-US" smtClean="0"/>
              <a:t>07-Dec-19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DADD-5672-4D2A-9FBE-58CBDE35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4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4A4C-F6B4-48BB-B547-45484983AE1D}" type="datetimeFigureOut">
              <a:rPr lang="en-US" smtClean="0"/>
              <a:t>07-Dec-19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DADD-5672-4D2A-9FBE-58CBDE35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4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4A4C-F6B4-48BB-B547-45484983AE1D}" type="datetimeFigureOut">
              <a:rPr lang="en-US" smtClean="0"/>
              <a:t>07-Dec-19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DADD-5672-4D2A-9FBE-58CBDE35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31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4A4C-F6B4-48BB-B547-45484983AE1D}" type="datetimeFigureOut">
              <a:rPr lang="en-US" smtClean="0"/>
              <a:t>07-Dec-19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DADD-5672-4D2A-9FBE-58CBDE35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9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4A4C-F6B4-48BB-B547-45484983AE1D}" type="datetimeFigureOut">
              <a:rPr lang="en-US" smtClean="0"/>
              <a:t>07-Dec-19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DADD-5672-4D2A-9FBE-58CBDE35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84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4A4C-F6B4-48BB-B547-45484983AE1D}" type="datetimeFigureOut">
              <a:rPr lang="en-US" smtClean="0"/>
              <a:t>07-Dec-19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DADD-5672-4D2A-9FBE-58CBDE35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09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4A4C-F6B4-48BB-B547-45484983AE1D}" type="datetimeFigureOut">
              <a:rPr lang="en-US" smtClean="0"/>
              <a:t>07-Dec-19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DADD-5672-4D2A-9FBE-58CBDE35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55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4A4C-F6B4-48BB-B547-45484983AE1D}" type="datetimeFigureOut">
              <a:rPr lang="en-US" smtClean="0"/>
              <a:t>07-Dec-19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DADD-5672-4D2A-9FBE-58CBDE35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20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14A4C-F6B4-48BB-B547-45484983AE1D}" type="datetimeFigureOut">
              <a:rPr lang="en-US" smtClean="0"/>
              <a:t>07-Dec-19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7DADD-5672-4D2A-9FBE-58CBDE35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9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57400"/>
          </a:xfr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en-US" sz="10700" dirty="0" err="1" smtClean="0"/>
              <a:t>স্বাগতম</a:t>
            </a:r>
            <a:r>
              <a:rPr lang="en-US" dirty="0" smtClean="0"/>
              <a:t> </a:t>
            </a:r>
            <a:r>
              <a:rPr lang="en-US" dirty="0" err="1" smtClean="0"/>
              <a:t>এল</a:t>
            </a:r>
            <a:r>
              <a:rPr lang="en-US" dirty="0" smtClean="0"/>
              <a:t> ৬ 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1044"/>
            <a:ext cx="9144000" cy="4856956"/>
          </a:xfrm>
        </p:spPr>
      </p:pic>
    </p:spTree>
    <p:extLst>
      <p:ext uri="{BB962C8B-B14F-4D97-AF65-F5344CB8AC3E}">
        <p14:creationId xmlns:p14="http://schemas.microsoft.com/office/powerpoint/2010/main" val="131990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 dirty="0" err="1" smtClean="0"/>
              <a:t>শিক্ষক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800600" cy="5257800"/>
          </a:xfrm>
          <a:solidFill>
            <a:schemeClr val="accent1"/>
          </a:solidFill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মোঃমাসুম</a:t>
            </a:r>
            <a:r>
              <a:rPr lang="en-US" dirty="0" smtClean="0"/>
              <a:t> </a:t>
            </a:r>
            <a:r>
              <a:rPr lang="en-US" dirty="0" err="1" smtClean="0"/>
              <a:t>বিল্লাহ্</a:t>
            </a:r>
            <a:r>
              <a:rPr lang="en-US" dirty="0" smtClean="0"/>
              <a:t>‌</a:t>
            </a:r>
          </a:p>
          <a:p>
            <a:r>
              <a:rPr lang="en-US" dirty="0" err="1" smtClean="0"/>
              <a:t>প্রভাষক</a:t>
            </a:r>
            <a:r>
              <a:rPr lang="en-US" dirty="0" smtClean="0"/>
              <a:t> (</a:t>
            </a:r>
            <a:r>
              <a:rPr lang="en-US" dirty="0" err="1" smtClean="0"/>
              <a:t>অর্থনীতি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বোনারপাড়া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r>
              <a:rPr lang="en-US" dirty="0" smtClean="0"/>
              <a:t> ও </a:t>
            </a:r>
            <a:r>
              <a:rPr lang="en-US" dirty="0" err="1" smtClean="0"/>
              <a:t>কলেজ,সাঘাটা,গাইবান্ধ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মোবাইলঃ০১৭৪২৩৩৪৫৫৬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08296"/>
            <a:ext cx="4495800" cy="5249704"/>
          </a:xfrm>
        </p:spPr>
      </p:pic>
    </p:spTree>
    <p:extLst>
      <p:ext uri="{BB962C8B-B14F-4D97-AF65-F5344CB8AC3E}">
        <p14:creationId xmlns:p14="http://schemas.microsoft.com/office/powerpoint/2010/main" val="104398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attFill prst="dkDnDiag">
            <a:fgClr>
              <a:srgbClr val="00B05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 dirty="0" err="1" smtClean="0"/>
              <a:t>শিখন</a:t>
            </a:r>
            <a:r>
              <a:rPr lang="en-US" dirty="0" smtClean="0"/>
              <a:t> </a:t>
            </a:r>
            <a:r>
              <a:rPr lang="en-US" dirty="0" err="1" smtClean="0"/>
              <a:t>ফল</a:t>
            </a:r>
            <a:r>
              <a:rPr lang="en-US" dirty="0" smtClean="0"/>
              <a:t> ঃ-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খাদ্যের</a:t>
            </a:r>
            <a:r>
              <a:rPr lang="en-US" dirty="0" smtClean="0"/>
              <a:t> </a:t>
            </a:r>
            <a:r>
              <a:rPr lang="en-US" dirty="0" err="1" smtClean="0"/>
              <a:t>প্রাপ্যতা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খাদ্যের</a:t>
            </a:r>
            <a:r>
              <a:rPr lang="en-US" dirty="0" smtClean="0"/>
              <a:t> </a:t>
            </a:r>
            <a:r>
              <a:rPr lang="en-US" dirty="0" err="1" smtClean="0"/>
              <a:t>প্রাপ্যতা</a:t>
            </a:r>
            <a:r>
              <a:rPr lang="en-US" dirty="0" smtClean="0"/>
              <a:t> </a:t>
            </a:r>
            <a:r>
              <a:rPr lang="en-US" dirty="0" err="1" smtClean="0"/>
              <a:t>বৃদ্ধি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খাদ্যের</a:t>
            </a:r>
            <a:r>
              <a:rPr lang="en-US" dirty="0" smtClean="0"/>
              <a:t> </a:t>
            </a:r>
            <a:r>
              <a:rPr lang="en-US" dirty="0" err="1" smtClean="0"/>
              <a:t>প্রাপ্যতা</a:t>
            </a:r>
            <a:r>
              <a:rPr lang="en-US" dirty="0" smtClean="0"/>
              <a:t> </a:t>
            </a:r>
            <a:r>
              <a:rPr lang="en-US" dirty="0" err="1" smtClean="0"/>
              <a:t>বৃদ্ধির</a:t>
            </a:r>
            <a:r>
              <a:rPr lang="en-US" dirty="0" smtClean="0"/>
              <a:t> </a:t>
            </a:r>
            <a:r>
              <a:rPr lang="en-US" dirty="0" err="1" smtClean="0"/>
              <a:t>উপায়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54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attFill prst="plaid">
            <a:fgClr>
              <a:srgbClr val="00B05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 dirty="0" err="1" smtClean="0"/>
              <a:t>খাদ্যের</a:t>
            </a:r>
            <a:r>
              <a:rPr lang="en-US" dirty="0" smtClean="0"/>
              <a:t> </a:t>
            </a:r>
            <a:r>
              <a:rPr lang="en-US" dirty="0" err="1" smtClean="0"/>
              <a:t>প্রাপ্যতা</a:t>
            </a:r>
            <a:r>
              <a:rPr lang="en-US" dirty="0" smtClean="0"/>
              <a:t> </a:t>
            </a:r>
            <a:r>
              <a:rPr lang="en-US" dirty="0" err="1" smtClean="0"/>
              <a:t>বৃদ্ধির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pattFill prst="pct75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১। </a:t>
            </a:r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r>
              <a:rPr lang="en-US" dirty="0" err="1" smtClean="0"/>
              <a:t>শস্যের</a:t>
            </a:r>
            <a:r>
              <a:rPr lang="en-US" dirty="0" smtClean="0"/>
              <a:t> </a:t>
            </a:r>
            <a:r>
              <a:rPr lang="en-US" dirty="0" err="1" smtClean="0"/>
              <a:t>উৎপাদন</a:t>
            </a:r>
            <a:r>
              <a:rPr lang="en-US" dirty="0" smtClean="0"/>
              <a:t> </a:t>
            </a:r>
            <a:r>
              <a:rPr lang="en-US" dirty="0" err="1" smtClean="0"/>
              <a:t>বৃদ্ধি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২। </a:t>
            </a:r>
            <a:r>
              <a:rPr lang="en-US" dirty="0" err="1" smtClean="0"/>
              <a:t>উপশী</a:t>
            </a:r>
            <a:r>
              <a:rPr lang="en-US" dirty="0" smtClean="0"/>
              <a:t> </a:t>
            </a:r>
            <a:r>
              <a:rPr lang="en-US" dirty="0" err="1" smtClean="0"/>
              <a:t>প্রযুক্তি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৩। </a:t>
            </a:r>
            <a:r>
              <a:rPr lang="en-US" dirty="0" err="1" smtClean="0"/>
              <a:t>প্রোয়জনীয়</a:t>
            </a:r>
            <a:r>
              <a:rPr lang="en-US" dirty="0" smtClean="0"/>
              <a:t> </a:t>
            </a:r>
            <a:r>
              <a:rPr lang="en-US" dirty="0" err="1" smtClean="0"/>
              <a:t>কৃষি</a:t>
            </a:r>
            <a:r>
              <a:rPr lang="en-US" dirty="0" smtClean="0"/>
              <a:t> </a:t>
            </a:r>
            <a:r>
              <a:rPr lang="en-US" dirty="0" err="1" smtClean="0"/>
              <a:t>উপকরণ</a:t>
            </a:r>
            <a:r>
              <a:rPr lang="en-US" dirty="0" smtClean="0"/>
              <a:t> </a:t>
            </a:r>
            <a:r>
              <a:rPr lang="en-US" dirty="0" err="1" smtClean="0"/>
              <a:t>সরবরাহ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৪।সম্পূরক </a:t>
            </a:r>
            <a:r>
              <a:rPr lang="en-US" dirty="0" err="1" smtClean="0"/>
              <a:t>খাদ্যের</a:t>
            </a:r>
            <a:r>
              <a:rPr lang="en-US" dirty="0" smtClean="0"/>
              <a:t> </a:t>
            </a:r>
            <a:r>
              <a:rPr lang="en-US" dirty="0" err="1" smtClean="0"/>
              <a:t>যোগান</a:t>
            </a:r>
            <a:r>
              <a:rPr lang="en-US" dirty="0" smtClean="0"/>
              <a:t> </a:t>
            </a:r>
            <a:r>
              <a:rPr lang="en-US" dirty="0" err="1" smtClean="0"/>
              <a:t>বৃদ্ধি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504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attFill prst="shingle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 dirty="0" err="1" smtClean="0"/>
              <a:t>খাদ্যের</a:t>
            </a:r>
            <a:r>
              <a:rPr lang="en-US" dirty="0" smtClean="0"/>
              <a:t> </a:t>
            </a:r>
            <a:r>
              <a:rPr lang="en-US" dirty="0" err="1" smtClean="0"/>
              <a:t>প্রাপ্যতা</a:t>
            </a:r>
            <a:r>
              <a:rPr lang="en-US" dirty="0" smtClean="0"/>
              <a:t> </a:t>
            </a:r>
            <a:r>
              <a:rPr lang="en-US" dirty="0" err="1" smtClean="0"/>
              <a:t>বৃদ্ধির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pattFill prst="shingle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৫।বন্যা  </a:t>
            </a:r>
            <a:r>
              <a:rPr lang="en-US" dirty="0" err="1" smtClean="0"/>
              <a:t>নিয়ন্ত্রন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৬। </a:t>
            </a:r>
            <a:r>
              <a:rPr lang="en-US" dirty="0" err="1" smtClean="0"/>
              <a:t>খাদ্যাভাস</a:t>
            </a:r>
            <a:r>
              <a:rPr lang="en-US" dirty="0" smtClean="0"/>
              <a:t> </a:t>
            </a:r>
            <a:r>
              <a:rPr lang="en-US" dirty="0" err="1" smtClean="0"/>
              <a:t>পরিবর্তন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৭। </a:t>
            </a:r>
            <a:r>
              <a:rPr lang="en-US" dirty="0" err="1" smtClean="0"/>
              <a:t>বাণিজ্যিক</a:t>
            </a:r>
            <a:r>
              <a:rPr lang="en-US" dirty="0" smtClean="0"/>
              <a:t> </a:t>
            </a:r>
            <a:r>
              <a:rPr lang="en-US" dirty="0" err="1" smtClean="0"/>
              <a:t>ভিত্তিতে</a:t>
            </a:r>
            <a:r>
              <a:rPr lang="en-US" dirty="0" smtClean="0"/>
              <a:t> </a:t>
            </a:r>
            <a:r>
              <a:rPr lang="en-US" dirty="0" err="1" smtClean="0"/>
              <a:t>উৎপাদন</a:t>
            </a: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02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attFill prst="ltVert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r>
              <a:rPr lang="en-US" dirty="0" err="1" smtClean="0"/>
              <a:t>প্রাপ্যতা</a:t>
            </a:r>
            <a:r>
              <a:rPr lang="en-US" dirty="0" smtClean="0"/>
              <a:t> </a:t>
            </a:r>
            <a:r>
              <a:rPr lang="en-US" dirty="0" err="1" smtClean="0"/>
              <a:t>বৃদ্ধির</a:t>
            </a:r>
            <a:r>
              <a:rPr lang="en-US" dirty="0" smtClean="0"/>
              <a:t> </a:t>
            </a:r>
            <a:r>
              <a:rPr lang="en-US" dirty="0" err="1" smtClean="0"/>
              <a:t>উপায়</a:t>
            </a:r>
            <a:r>
              <a:rPr lang="en-US" dirty="0" smtClean="0"/>
              <a:t> </a:t>
            </a:r>
            <a:r>
              <a:rPr lang="en-US" dirty="0" err="1" smtClean="0"/>
              <a:t>সমুহ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pattFill prst="pct90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১। </a:t>
            </a:r>
            <a:r>
              <a:rPr lang="en-US" dirty="0" err="1" smtClean="0"/>
              <a:t>বাফার</a:t>
            </a:r>
            <a:r>
              <a:rPr lang="en-US" dirty="0" smtClean="0"/>
              <a:t> </a:t>
            </a:r>
            <a:r>
              <a:rPr lang="en-US" dirty="0" err="1" smtClean="0"/>
              <a:t>স্টক</a:t>
            </a:r>
            <a:r>
              <a:rPr lang="en-US" dirty="0" smtClean="0"/>
              <a:t> </a:t>
            </a:r>
            <a:r>
              <a:rPr lang="en-US" dirty="0" err="1" smtClean="0"/>
              <a:t>বৃদ্ধি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২। </a:t>
            </a:r>
            <a:r>
              <a:rPr lang="en-US" dirty="0" err="1" smtClean="0"/>
              <a:t>জনসংখ্যা</a:t>
            </a:r>
            <a:r>
              <a:rPr lang="en-US" dirty="0" smtClean="0"/>
              <a:t> </a:t>
            </a:r>
            <a:r>
              <a:rPr lang="en-US" dirty="0" err="1" smtClean="0"/>
              <a:t>নিয়ন্ত্রণ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৩। </a:t>
            </a:r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r>
              <a:rPr lang="en-US" dirty="0" err="1" smtClean="0"/>
              <a:t>সংক্রান্ত</a:t>
            </a:r>
            <a:r>
              <a:rPr lang="en-US" dirty="0" smtClean="0"/>
              <a:t> </a:t>
            </a:r>
            <a:r>
              <a:rPr lang="en-US" dirty="0" err="1" smtClean="0"/>
              <a:t>সুষ্ঠ</a:t>
            </a:r>
            <a:r>
              <a:rPr lang="en-US" dirty="0" smtClean="0"/>
              <a:t> </a:t>
            </a:r>
            <a:r>
              <a:rPr lang="en-US" dirty="0" err="1" smtClean="0"/>
              <a:t>নীতি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৪। </a:t>
            </a:r>
            <a:r>
              <a:rPr lang="en-US" dirty="0" err="1" smtClean="0"/>
              <a:t>আই</a:t>
            </a:r>
            <a:r>
              <a:rPr lang="en-US" dirty="0" smtClean="0"/>
              <a:t> </a:t>
            </a:r>
            <a:r>
              <a:rPr lang="en-US" dirty="0" err="1" smtClean="0"/>
              <a:t>সি</a:t>
            </a:r>
            <a:r>
              <a:rPr lang="en-US" dirty="0" smtClean="0"/>
              <a:t> </a:t>
            </a:r>
            <a:r>
              <a:rPr lang="en-US" dirty="0" err="1" smtClean="0"/>
              <a:t>টির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65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attFill prst="wdDnDiag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r>
              <a:rPr lang="en-US" sz="11500" dirty="0" err="1" smtClean="0"/>
              <a:t>ধন্যবাদ</a:t>
            </a:r>
            <a:endParaRPr lang="en-US" sz="115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9143999" cy="5943600"/>
          </a:xfrm>
        </p:spPr>
      </p:pic>
    </p:spTree>
    <p:extLst>
      <p:ext uri="{BB962C8B-B14F-4D97-AF65-F5344CB8AC3E}">
        <p14:creationId xmlns:p14="http://schemas.microsoft.com/office/powerpoint/2010/main" val="338985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100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স্বাগতম এল ৬  </vt:lpstr>
      <vt:lpstr>শিক্ষক পরিচিতি </vt:lpstr>
      <vt:lpstr>শিখন ফল ঃ- </vt:lpstr>
      <vt:lpstr>খাদ্যের প্রাপ্যতা বৃদ্ধির </vt:lpstr>
      <vt:lpstr>খাদ্যের প্রাপ্যতা বৃদ্ধির </vt:lpstr>
      <vt:lpstr>খাদ্য প্রাপ্যতা বৃদ্ধির উপায় সমুহ </vt:lpstr>
      <vt:lpstr>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এল ৬  </dc:title>
  <dc:creator>personal</dc:creator>
  <cp:lastModifiedBy>personal</cp:lastModifiedBy>
  <cp:revision>15</cp:revision>
  <dcterms:created xsi:type="dcterms:W3CDTF">2019-12-07T01:23:58Z</dcterms:created>
  <dcterms:modified xsi:type="dcterms:W3CDTF">2019-12-07T02:02:30Z</dcterms:modified>
</cp:coreProperties>
</file>