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81" r:id="rId2"/>
    <p:sldId id="257" r:id="rId3"/>
    <p:sldId id="259" r:id="rId4"/>
    <p:sldId id="283" r:id="rId5"/>
    <p:sldId id="258" r:id="rId6"/>
    <p:sldId id="261" r:id="rId7"/>
    <p:sldId id="262" r:id="rId8"/>
    <p:sldId id="263" r:id="rId9"/>
    <p:sldId id="280" r:id="rId10"/>
    <p:sldId id="265" r:id="rId11"/>
    <p:sldId id="277" r:id="rId12"/>
    <p:sldId id="267" r:id="rId13"/>
    <p:sldId id="268" r:id="rId14"/>
    <p:sldId id="278" r:id="rId15"/>
    <p:sldId id="279" r:id="rId16"/>
    <p:sldId id="273" r:id="rId17"/>
    <p:sldId id="276" r:id="rId18"/>
    <p:sldId id="274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892C74-18C7-4957-B208-240D956A0A4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868E98-3798-429E-B7BB-37EBAF47A14B}">
      <dgm:prSet phldrT="[Text]" phldr="1"/>
      <dgm:spPr/>
      <dgm:t>
        <a:bodyPr/>
        <a:lstStyle/>
        <a:p>
          <a:endParaRPr lang="en-US" dirty="0"/>
        </a:p>
      </dgm:t>
    </dgm:pt>
    <dgm:pt modelId="{5332D47D-1156-45FC-AA8B-2E5C1EF080E5}" type="parTrans" cxnId="{CAA639B5-6E3B-4DA8-BA3E-9260F3FA1BCE}">
      <dgm:prSet/>
      <dgm:spPr/>
      <dgm:t>
        <a:bodyPr/>
        <a:lstStyle/>
        <a:p>
          <a:endParaRPr lang="en-US"/>
        </a:p>
      </dgm:t>
    </dgm:pt>
    <dgm:pt modelId="{110513F3-FD81-4EF4-B24A-9118126A848B}" type="sibTrans" cxnId="{CAA639B5-6E3B-4DA8-BA3E-9260F3FA1BCE}">
      <dgm:prSet/>
      <dgm:spPr/>
      <dgm:t>
        <a:bodyPr/>
        <a:lstStyle/>
        <a:p>
          <a:endParaRPr lang="en-US"/>
        </a:p>
      </dgm:t>
    </dgm:pt>
    <dgm:pt modelId="{F3685D14-1EE3-4420-88B4-87F32048247E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জন্ম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১৯০৪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ইং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সিলেট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B77501BC-A589-4688-A0A8-9B1D6ABBCA75}" type="parTrans" cxnId="{B64953CC-2D16-43A7-AA2D-BF78923A7E44}">
      <dgm:prSet/>
      <dgm:spPr/>
      <dgm:t>
        <a:bodyPr/>
        <a:lstStyle/>
        <a:p>
          <a:endParaRPr lang="en-US"/>
        </a:p>
      </dgm:t>
    </dgm:pt>
    <dgm:pt modelId="{E6EC7DA8-C7ED-44B3-846D-33DB99770562}" type="sibTrans" cxnId="{B64953CC-2D16-43A7-AA2D-BF78923A7E44}">
      <dgm:prSet/>
      <dgm:spPr/>
      <dgm:t>
        <a:bodyPr/>
        <a:lstStyle/>
        <a:p>
          <a:endParaRPr lang="en-US"/>
        </a:p>
      </dgm:t>
    </dgm:pt>
    <dgm:pt modelId="{E80FCA40-BCFE-49E7-A361-D965D36E0F94}">
      <dgm:prSet phldrT="[Text]"/>
      <dgm:spPr>
        <a:solidFill>
          <a:srgbClr val="00206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গ্রন্থঃদেশে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বিদেশে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,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পঞ্চত্নত্র,চাচা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কাহিনী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ময়ুর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কন্ঠী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4B496360-669A-4404-8A44-E91BA1E381C6}" type="sibTrans" cxnId="{3C8081CC-7454-44B1-8295-8D64025662D9}">
      <dgm:prSet/>
      <dgm:spPr/>
      <dgm:t>
        <a:bodyPr/>
        <a:lstStyle/>
        <a:p>
          <a:endParaRPr lang="en-US"/>
        </a:p>
      </dgm:t>
    </dgm:pt>
    <dgm:pt modelId="{CCA4B75B-DA3F-425E-95AD-E7A98046E3BC}" type="parTrans" cxnId="{3C8081CC-7454-44B1-8295-8D64025662D9}">
      <dgm:prSet/>
      <dgm:spPr/>
      <dgm:t>
        <a:bodyPr/>
        <a:lstStyle/>
        <a:p>
          <a:endParaRPr lang="en-US"/>
        </a:p>
      </dgm:t>
    </dgm:pt>
    <dgm:pt modelId="{9B9C8151-5B1C-4A44-8CE5-77DDFDA19969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চতুরঙ্গ</a:t>
          </a:r>
          <a:r>
            <a:rPr lang="en-US" dirty="0" smtClean="0">
              <a:latin typeface="NikoshBAN" pitchFamily="2" charset="0"/>
              <a:cs typeface="NikoshBAN" pitchFamily="2" charset="0"/>
            </a:rPr>
            <a:t>।</a:t>
          </a:r>
        </a:p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মুসাফির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</a:t>
          </a:r>
        </a:p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উল্লেখ</a:t>
          </a:r>
          <a:r>
            <a:rPr lang="en-US" dirty="0" err="1" smtClean="0"/>
            <a:t>যোগ্য</a:t>
          </a:r>
          <a:r>
            <a:rPr lang="en-US" dirty="0" smtClean="0"/>
            <a:t> ।</a:t>
          </a:r>
          <a:endParaRPr lang="en-US" dirty="0"/>
        </a:p>
      </dgm:t>
    </dgm:pt>
    <dgm:pt modelId="{829CAD9C-C2C9-4379-B480-FCCFB5B660D8}" type="sibTrans" cxnId="{A42BC859-C181-49C6-A74D-A877189E3C4D}">
      <dgm:prSet/>
      <dgm:spPr/>
      <dgm:t>
        <a:bodyPr/>
        <a:lstStyle/>
        <a:p>
          <a:endParaRPr lang="en-US"/>
        </a:p>
      </dgm:t>
    </dgm:pt>
    <dgm:pt modelId="{CB0C67A6-8373-4630-9F21-FBF16491E575}" type="parTrans" cxnId="{A42BC859-C181-49C6-A74D-A877189E3C4D}">
      <dgm:prSet/>
      <dgm:spPr/>
      <dgm:t>
        <a:bodyPr/>
        <a:lstStyle/>
        <a:p>
          <a:endParaRPr lang="en-US"/>
        </a:p>
      </dgm:t>
    </dgm:pt>
    <dgm:pt modelId="{5CACC757-159F-44C0-BC5D-A4CAE87B8515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মৃত্যু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smtClean="0">
              <a:latin typeface="NikoshBAN" pitchFamily="2" charset="0"/>
              <a:cs typeface="NikoshBAN" pitchFamily="2" charset="0"/>
            </a:rPr>
            <a:t>১৯৭৪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ইং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F9C3EF29-FA28-4BFA-AC22-6A6108C63900}" type="sibTrans" cxnId="{6095E94F-B41B-4EBD-A851-563F8380BF89}">
      <dgm:prSet/>
      <dgm:spPr/>
      <dgm:t>
        <a:bodyPr/>
        <a:lstStyle/>
        <a:p>
          <a:endParaRPr lang="en-US"/>
        </a:p>
      </dgm:t>
    </dgm:pt>
    <dgm:pt modelId="{FC262B53-F260-4E5E-8160-C9F73BDEF364}" type="parTrans" cxnId="{6095E94F-B41B-4EBD-A851-563F8380BF89}">
      <dgm:prSet/>
      <dgm:spPr/>
      <dgm:t>
        <a:bodyPr/>
        <a:lstStyle/>
        <a:p>
          <a:endParaRPr lang="en-US"/>
        </a:p>
      </dgm:t>
    </dgm:pt>
    <dgm:pt modelId="{CA432F5B-94E3-44B2-AB9D-2F2633B26C5E}" type="pres">
      <dgm:prSet presAssocID="{43892C74-18C7-4957-B208-240D956A0A4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6A8B21-CA30-43FB-BD8A-643AD484AF7D}" type="pres">
      <dgm:prSet presAssocID="{89868E98-3798-429E-B7BB-37EBAF47A14B}" presName="centerShape" presStyleLbl="node0" presStyleIdx="0" presStyleCnt="1"/>
      <dgm:spPr/>
      <dgm:t>
        <a:bodyPr/>
        <a:lstStyle/>
        <a:p>
          <a:endParaRPr lang="en-US"/>
        </a:p>
      </dgm:t>
    </dgm:pt>
    <dgm:pt modelId="{20ADDF1D-E54C-41CD-AC71-2EEA15D80029}" type="pres">
      <dgm:prSet presAssocID="{B77501BC-A589-4688-A0A8-9B1D6ABBCA75}" presName="Name9" presStyleLbl="parChTrans1D2" presStyleIdx="0" presStyleCnt="4"/>
      <dgm:spPr/>
      <dgm:t>
        <a:bodyPr/>
        <a:lstStyle/>
        <a:p>
          <a:endParaRPr lang="en-US"/>
        </a:p>
      </dgm:t>
    </dgm:pt>
    <dgm:pt modelId="{6C4D07A1-182E-4C62-BFEF-2DAFE45E77B0}" type="pres">
      <dgm:prSet presAssocID="{B77501BC-A589-4688-A0A8-9B1D6ABBCA7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3E954D36-C04A-419D-8F99-D02E33880D20}" type="pres">
      <dgm:prSet presAssocID="{F3685D14-1EE3-4420-88B4-87F32048247E}" presName="node" presStyleLbl="node1" presStyleIdx="0" presStyleCnt="4" custAng="0" custScaleY="85620" custRadScaleRad="99536" custRadScaleInc="-5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991EBD-791A-4BA6-8D34-62DA8E58F234}" type="pres">
      <dgm:prSet presAssocID="{CCA4B75B-DA3F-425E-95AD-E7A98046E3BC}" presName="Name9" presStyleLbl="parChTrans1D2" presStyleIdx="1" presStyleCnt="4"/>
      <dgm:spPr/>
      <dgm:t>
        <a:bodyPr/>
        <a:lstStyle/>
        <a:p>
          <a:endParaRPr lang="en-US"/>
        </a:p>
      </dgm:t>
    </dgm:pt>
    <dgm:pt modelId="{C1331213-CBE6-47EE-A144-314E233B86D0}" type="pres">
      <dgm:prSet presAssocID="{CCA4B75B-DA3F-425E-95AD-E7A98046E3BC}" presName="connTx" presStyleLbl="parChTrans1D2" presStyleIdx="1" presStyleCnt="4"/>
      <dgm:spPr/>
      <dgm:t>
        <a:bodyPr/>
        <a:lstStyle/>
        <a:p>
          <a:endParaRPr lang="en-US"/>
        </a:p>
      </dgm:t>
    </dgm:pt>
    <dgm:pt modelId="{AEC59BC9-5485-4402-9AAF-871650C466A3}" type="pres">
      <dgm:prSet presAssocID="{E80FCA40-BCFE-49E7-A361-D965D36E0F94}" presName="node" presStyleLbl="node1" presStyleIdx="1" presStyleCnt="4" custRadScaleRad="98290" custRadScaleInc="2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28829-98C9-4B7A-9C31-31BC11C1D88E}" type="pres">
      <dgm:prSet presAssocID="{FC262B53-F260-4E5E-8160-C9F73BDEF364}" presName="Name9" presStyleLbl="parChTrans1D2" presStyleIdx="2" presStyleCnt="4"/>
      <dgm:spPr/>
      <dgm:t>
        <a:bodyPr/>
        <a:lstStyle/>
        <a:p>
          <a:endParaRPr lang="en-US"/>
        </a:p>
      </dgm:t>
    </dgm:pt>
    <dgm:pt modelId="{297FEB5C-7608-4CA3-83E9-5A4C24036831}" type="pres">
      <dgm:prSet presAssocID="{FC262B53-F260-4E5E-8160-C9F73BDEF364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2E5FC0C-EF0F-4BD9-A754-EC9C2C2A4136}" type="pres">
      <dgm:prSet presAssocID="{5CACC757-159F-44C0-BC5D-A4CAE87B851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45161-7A2D-4CD1-AF84-CFF3B7DA5D20}" type="pres">
      <dgm:prSet presAssocID="{CB0C67A6-8373-4630-9F21-FBF16491E575}" presName="Name9" presStyleLbl="parChTrans1D2" presStyleIdx="3" presStyleCnt="4"/>
      <dgm:spPr/>
      <dgm:t>
        <a:bodyPr/>
        <a:lstStyle/>
        <a:p>
          <a:endParaRPr lang="en-US"/>
        </a:p>
      </dgm:t>
    </dgm:pt>
    <dgm:pt modelId="{C24AD9BB-38FD-4FB9-A30F-634006B82BAD}" type="pres">
      <dgm:prSet presAssocID="{CB0C67A6-8373-4630-9F21-FBF16491E575}" presName="connTx" presStyleLbl="parChTrans1D2" presStyleIdx="3" presStyleCnt="4"/>
      <dgm:spPr/>
      <dgm:t>
        <a:bodyPr/>
        <a:lstStyle/>
        <a:p>
          <a:endParaRPr lang="en-US"/>
        </a:p>
      </dgm:t>
    </dgm:pt>
    <dgm:pt modelId="{340AB146-A10F-4FFB-B669-F40DCC273875}" type="pres">
      <dgm:prSet presAssocID="{9B9C8151-5B1C-4A44-8CE5-77DDFDA1996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6F5A07-C964-4D61-BBF6-CE601181ED6C}" type="presOf" srcId="{E80FCA40-BCFE-49E7-A361-D965D36E0F94}" destId="{AEC59BC9-5485-4402-9AAF-871650C466A3}" srcOrd="0" destOrd="0" presId="urn:microsoft.com/office/officeart/2005/8/layout/radial1"/>
    <dgm:cxn modelId="{902E6714-F024-4134-B9B4-08B084422BFD}" type="presOf" srcId="{B77501BC-A589-4688-A0A8-9B1D6ABBCA75}" destId="{20ADDF1D-E54C-41CD-AC71-2EEA15D80029}" srcOrd="0" destOrd="0" presId="urn:microsoft.com/office/officeart/2005/8/layout/radial1"/>
    <dgm:cxn modelId="{CAA639B5-6E3B-4DA8-BA3E-9260F3FA1BCE}" srcId="{43892C74-18C7-4957-B208-240D956A0A4C}" destId="{89868E98-3798-429E-B7BB-37EBAF47A14B}" srcOrd="0" destOrd="0" parTransId="{5332D47D-1156-45FC-AA8B-2E5C1EF080E5}" sibTransId="{110513F3-FD81-4EF4-B24A-9118126A848B}"/>
    <dgm:cxn modelId="{3C8081CC-7454-44B1-8295-8D64025662D9}" srcId="{89868E98-3798-429E-B7BB-37EBAF47A14B}" destId="{E80FCA40-BCFE-49E7-A361-D965D36E0F94}" srcOrd="1" destOrd="0" parTransId="{CCA4B75B-DA3F-425E-95AD-E7A98046E3BC}" sibTransId="{4B496360-669A-4404-8A44-E91BA1E381C6}"/>
    <dgm:cxn modelId="{EFB19E16-1673-4607-8719-A1510ECEB041}" type="presOf" srcId="{B77501BC-A589-4688-A0A8-9B1D6ABBCA75}" destId="{6C4D07A1-182E-4C62-BFEF-2DAFE45E77B0}" srcOrd="1" destOrd="0" presId="urn:microsoft.com/office/officeart/2005/8/layout/radial1"/>
    <dgm:cxn modelId="{02968BBF-43D1-4BA1-8C67-3A0970A15B49}" type="presOf" srcId="{FC262B53-F260-4E5E-8160-C9F73BDEF364}" destId="{CCE28829-98C9-4B7A-9C31-31BC11C1D88E}" srcOrd="0" destOrd="0" presId="urn:microsoft.com/office/officeart/2005/8/layout/radial1"/>
    <dgm:cxn modelId="{B64953CC-2D16-43A7-AA2D-BF78923A7E44}" srcId="{89868E98-3798-429E-B7BB-37EBAF47A14B}" destId="{F3685D14-1EE3-4420-88B4-87F32048247E}" srcOrd="0" destOrd="0" parTransId="{B77501BC-A589-4688-A0A8-9B1D6ABBCA75}" sibTransId="{E6EC7DA8-C7ED-44B3-846D-33DB99770562}"/>
    <dgm:cxn modelId="{FFC5DE8A-9D11-4877-8944-6606A579FD01}" type="presOf" srcId="{5CACC757-159F-44C0-BC5D-A4CAE87B8515}" destId="{C2E5FC0C-EF0F-4BD9-A754-EC9C2C2A4136}" srcOrd="0" destOrd="0" presId="urn:microsoft.com/office/officeart/2005/8/layout/radial1"/>
    <dgm:cxn modelId="{D41B38D9-07F2-4E59-B4C9-A4E09751A5E3}" type="presOf" srcId="{43892C74-18C7-4957-B208-240D956A0A4C}" destId="{CA432F5B-94E3-44B2-AB9D-2F2633B26C5E}" srcOrd="0" destOrd="0" presId="urn:microsoft.com/office/officeart/2005/8/layout/radial1"/>
    <dgm:cxn modelId="{3BBB0D87-A81F-417B-AA8A-74AC47F60D60}" type="presOf" srcId="{F3685D14-1EE3-4420-88B4-87F32048247E}" destId="{3E954D36-C04A-419D-8F99-D02E33880D20}" srcOrd="0" destOrd="0" presId="urn:microsoft.com/office/officeart/2005/8/layout/radial1"/>
    <dgm:cxn modelId="{6095E94F-B41B-4EBD-A851-563F8380BF89}" srcId="{89868E98-3798-429E-B7BB-37EBAF47A14B}" destId="{5CACC757-159F-44C0-BC5D-A4CAE87B8515}" srcOrd="2" destOrd="0" parTransId="{FC262B53-F260-4E5E-8160-C9F73BDEF364}" sibTransId="{F9C3EF29-FA28-4BFA-AC22-6A6108C63900}"/>
    <dgm:cxn modelId="{F2A636AB-F1CC-4BD5-A5DB-F4997C9722D9}" type="presOf" srcId="{CB0C67A6-8373-4630-9F21-FBF16491E575}" destId="{7A745161-7A2D-4CD1-AF84-CFF3B7DA5D20}" srcOrd="0" destOrd="0" presId="urn:microsoft.com/office/officeart/2005/8/layout/radial1"/>
    <dgm:cxn modelId="{FF74D27F-6A37-4F82-82DD-E07310C0700F}" type="presOf" srcId="{FC262B53-F260-4E5E-8160-C9F73BDEF364}" destId="{297FEB5C-7608-4CA3-83E9-5A4C24036831}" srcOrd="1" destOrd="0" presId="urn:microsoft.com/office/officeart/2005/8/layout/radial1"/>
    <dgm:cxn modelId="{EE97F4D1-AF51-4477-9151-2F080C3CC144}" type="presOf" srcId="{9B9C8151-5B1C-4A44-8CE5-77DDFDA19969}" destId="{340AB146-A10F-4FFB-B669-F40DCC273875}" srcOrd="0" destOrd="0" presId="urn:microsoft.com/office/officeart/2005/8/layout/radial1"/>
    <dgm:cxn modelId="{2F0E4728-5E35-4A0F-A47B-4203DA3B81F9}" type="presOf" srcId="{CB0C67A6-8373-4630-9F21-FBF16491E575}" destId="{C24AD9BB-38FD-4FB9-A30F-634006B82BAD}" srcOrd="1" destOrd="0" presId="urn:microsoft.com/office/officeart/2005/8/layout/radial1"/>
    <dgm:cxn modelId="{6128D111-8327-4AD7-9963-BC6A1E8F47DA}" type="presOf" srcId="{CCA4B75B-DA3F-425E-95AD-E7A98046E3BC}" destId="{C1331213-CBE6-47EE-A144-314E233B86D0}" srcOrd="1" destOrd="0" presId="urn:microsoft.com/office/officeart/2005/8/layout/radial1"/>
    <dgm:cxn modelId="{A42BC859-C181-49C6-A74D-A877189E3C4D}" srcId="{89868E98-3798-429E-B7BB-37EBAF47A14B}" destId="{9B9C8151-5B1C-4A44-8CE5-77DDFDA19969}" srcOrd="3" destOrd="0" parTransId="{CB0C67A6-8373-4630-9F21-FBF16491E575}" sibTransId="{829CAD9C-C2C9-4379-B480-FCCFB5B660D8}"/>
    <dgm:cxn modelId="{7B2262CD-4025-4598-AFA5-7BB0DF7FD47D}" type="presOf" srcId="{CCA4B75B-DA3F-425E-95AD-E7A98046E3BC}" destId="{A6991EBD-791A-4BA6-8D34-62DA8E58F234}" srcOrd="0" destOrd="0" presId="urn:microsoft.com/office/officeart/2005/8/layout/radial1"/>
    <dgm:cxn modelId="{C979C2D1-6449-48DA-BC21-9D96DF82429B}" type="presOf" srcId="{89868E98-3798-429E-B7BB-37EBAF47A14B}" destId="{5B6A8B21-CA30-43FB-BD8A-643AD484AF7D}" srcOrd="0" destOrd="0" presId="urn:microsoft.com/office/officeart/2005/8/layout/radial1"/>
    <dgm:cxn modelId="{F405A26F-BC6B-4A84-AE7A-ECA791B4F387}" type="presParOf" srcId="{CA432F5B-94E3-44B2-AB9D-2F2633B26C5E}" destId="{5B6A8B21-CA30-43FB-BD8A-643AD484AF7D}" srcOrd="0" destOrd="0" presId="urn:microsoft.com/office/officeart/2005/8/layout/radial1"/>
    <dgm:cxn modelId="{0697671F-706C-4787-9BDE-A425198BF1B4}" type="presParOf" srcId="{CA432F5B-94E3-44B2-AB9D-2F2633B26C5E}" destId="{20ADDF1D-E54C-41CD-AC71-2EEA15D80029}" srcOrd="1" destOrd="0" presId="urn:microsoft.com/office/officeart/2005/8/layout/radial1"/>
    <dgm:cxn modelId="{8AB33F69-6E4C-4775-A68F-4BFB9E1816D0}" type="presParOf" srcId="{20ADDF1D-E54C-41CD-AC71-2EEA15D80029}" destId="{6C4D07A1-182E-4C62-BFEF-2DAFE45E77B0}" srcOrd="0" destOrd="0" presId="urn:microsoft.com/office/officeart/2005/8/layout/radial1"/>
    <dgm:cxn modelId="{241F9C94-6075-49B2-B0AD-B9F97F478DB9}" type="presParOf" srcId="{CA432F5B-94E3-44B2-AB9D-2F2633B26C5E}" destId="{3E954D36-C04A-419D-8F99-D02E33880D20}" srcOrd="2" destOrd="0" presId="urn:microsoft.com/office/officeart/2005/8/layout/radial1"/>
    <dgm:cxn modelId="{0B452F54-3461-4ED9-B0B2-995FE55B236D}" type="presParOf" srcId="{CA432F5B-94E3-44B2-AB9D-2F2633B26C5E}" destId="{A6991EBD-791A-4BA6-8D34-62DA8E58F234}" srcOrd="3" destOrd="0" presId="urn:microsoft.com/office/officeart/2005/8/layout/radial1"/>
    <dgm:cxn modelId="{B50E08B8-136A-42A8-91FC-AD660E915793}" type="presParOf" srcId="{A6991EBD-791A-4BA6-8D34-62DA8E58F234}" destId="{C1331213-CBE6-47EE-A144-314E233B86D0}" srcOrd="0" destOrd="0" presId="urn:microsoft.com/office/officeart/2005/8/layout/radial1"/>
    <dgm:cxn modelId="{C52B1666-FF5C-4BD0-8CD7-852899215A17}" type="presParOf" srcId="{CA432F5B-94E3-44B2-AB9D-2F2633B26C5E}" destId="{AEC59BC9-5485-4402-9AAF-871650C466A3}" srcOrd="4" destOrd="0" presId="urn:microsoft.com/office/officeart/2005/8/layout/radial1"/>
    <dgm:cxn modelId="{88F58339-2AFF-407D-BA73-25525909C8BE}" type="presParOf" srcId="{CA432F5B-94E3-44B2-AB9D-2F2633B26C5E}" destId="{CCE28829-98C9-4B7A-9C31-31BC11C1D88E}" srcOrd="5" destOrd="0" presId="urn:microsoft.com/office/officeart/2005/8/layout/radial1"/>
    <dgm:cxn modelId="{2BFD737A-9CC4-4399-8992-D5CE47406A79}" type="presParOf" srcId="{CCE28829-98C9-4B7A-9C31-31BC11C1D88E}" destId="{297FEB5C-7608-4CA3-83E9-5A4C24036831}" srcOrd="0" destOrd="0" presId="urn:microsoft.com/office/officeart/2005/8/layout/radial1"/>
    <dgm:cxn modelId="{DAFB0149-C6AC-410C-A89E-F06310604C62}" type="presParOf" srcId="{CA432F5B-94E3-44B2-AB9D-2F2633B26C5E}" destId="{C2E5FC0C-EF0F-4BD9-A754-EC9C2C2A4136}" srcOrd="6" destOrd="0" presId="urn:microsoft.com/office/officeart/2005/8/layout/radial1"/>
    <dgm:cxn modelId="{732056B8-DC87-4AA2-BBDB-2A6C1C5A84D2}" type="presParOf" srcId="{CA432F5B-94E3-44B2-AB9D-2F2633B26C5E}" destId="{7A745161-7A2D-4CD1-AF84-CFF3B7DA5D20}" srcOrd="7" destOrd="0" presId="urn:microsoft.com/office/officeart/2005/8/layout/radial1"/>
    <dgm:cxn modelId="{49CDED70-6327-407C-AED7-0D18A02486E6}" type="presParOf" srcId="{7A745161-7A2D-4CD1-AF84-CFF3B7DA5D20}" destId="{C24AD9BB-38FD-4FB9-A30F-634006B82BAD}" srcOrd="0" destOrd="0" presId="urn:microsoft.com/office/officeart/2005/8/layout/radial1"/>
    <dgm:cxn modelId="{7EE7150D-7949-43D1-8D6C-8A16A10F36D2}" type="presParOf" srcId="{CA432F5B-94E3-44B2-AB9D-2F2633B26C5E}" destId="{340AB146-A10F-4FFB-B669-F40DCC273875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9F7F9-E3D1-476A-9FB7-3D1797E2A914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0B25E-D62E-4092-AB11-8890907F0E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0B25E-D62E-4092-AB11-8890907F0ED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355CF3-375D-46D8-B8A3-24D09D566CD7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79785-40C9-425D-B6B5-DEEC37346F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01000" cy="13716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bn-IN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সবাইকে শুভেচ্ছা ও স্বাগতম 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gola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05000"/>
            <a:ext cx="8001000" cy="426720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8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সরব</a:t>
            </a:r>
            <a:r>
              <a:rPr lang="en-US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bn-IN" sz="8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 </a:t>
            </a:r>
            <a:r>
              <a:rPr lang="en-US" sz="8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sz="8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বাসা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পেলুম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কাবুল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আড়াই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দূরে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খাজা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মোল্লা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গ্রামে।বাসার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চাকরও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পেলুম।অধ্যক্ষ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জিরার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জাতে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ফরাসি।কাজেই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কায়দা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মাফিক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আলাপ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করিয়ে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বললেন;এর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আব্দুর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আপনার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সব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দেবে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জুতা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বুরুশ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খুনখারাবি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ইনি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হরফন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মৌলা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কাজের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কাজি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156448" cy="1066800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bn-IN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শব্দার্থের মাধ্যমে </a:t>
            </a:r>
            <a:r>
              <a:rPr lang="en-US" sz="8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r>
              <a:rPr lang="bn-IN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/>
              <a:t>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2209800" cy="4876800"/>
          </a:xfrm>
          <a:solidFill>
            <a:srgbClr val="00B050"/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ওরভোয়া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দানব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মর্তমান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রুজ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পানতুয়া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তাগত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উত্তমার্ধ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তন্বী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বারকোশ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ব্রক্ষরন্ধ্র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বপু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তনু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পুনরপি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------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6400" y="1600200"/>
            <a:ext cx="6858000" cy="4876800"/>
          </a:xfrm>
          <a:solidFill>
            <a:srgbClr val="00B0F0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ফার্সি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বাক্য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বন্ধু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মত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ভয়ঙ্কর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জন্ত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মায়ানমারের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মর্তবান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দ্বীপের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কলা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গাল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রাঙানো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প্রসাধনী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ঘিতে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কড়া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ভাজা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রসগোল্লা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যিনি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ঋন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দেন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তিরস্কার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কানা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উচু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কাঠের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থালা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তালুর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কেন্দ্রবর্তী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ছিদ্র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বড়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দেহ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ক্ষীন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দেহ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পুনরায়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bn-IN" sz="9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বানান সতর্কতা </a:t>
            </a:r>
            <a:endParaRPr lang="en-US" sz="9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IN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পঞ্চতন্ত্র,ময়ুর কন্ঠী,বুৎপত্তি,রস গ্রাহী,সার্তেনমাঁ</a:t>
            </a:r>
          </a:p>
          <a:p>
            <a:pPr marL="0" indent="0">
              <a:buNone/>
            </a:pPr>
            <a:r>
              <a:rPr lang="bn-IN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এভিদামাঁ,উত্তমার্ধ,ফন্দিফিকির,আতাৎ,</a:t>
            </a:r>
          </a:p>
          <a:p>
            <a:pPr marL="0" indent="0">
              <a:buNone/>
            </a:pPr>
            <a:r>
              <a:rPr lang="bn-IN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হাড়িকুড়ি ,কুর্তা।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66800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bn-IN" sz="8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মুল বক্তব্য উপস্থাপন</a:t>
            </a:r>
            <a:endParaRPr lang="en-US" sz="8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22632" cy="44497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প্রবাস বন্ধু সৈয়দ মুজতবা আলীর দেশে বিদেশে গ্রন্থের পঞ্চদশ অংশ।প্রতিবেশী দেশ আফগানিস্তানের পরিবেশ মানুষ তাদের সরল জীবন যাপন খাদ্য অভ্যাস ইত্যাদি হাস্যরসাত্বক </a:t>
            </a:r>
          </a:p>
          <a:p>
            <a:pPr marL="0" indent="0">
              <a:buNone/>
            </a:pP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ভাবে এই রচনায় ফুটিয়ে তুলা হয়েছে।লেখকের 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আফগানিস্তান </a:t>
            </a: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ভ্রমনের আংশিক অভিজ্ঞতার পরিচয় আছে এখানে।আফগানিস্তানের রাজধানী কাবুলের সন্নিকটে খাজামোল্লা নামক গ্রামে </a:t>
            </a:r>
          </a:p>
          <a:p>
            <a:pPr marL="0" indent="0">
              <a:buNone/>
            </a:pP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বাসের সময় আব্দুর রহমান নামের একজন তার দেখভালের দায়িত্বে ছিলেন</a:t>
            </a:r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আফগানি </a:t>
            </a: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আব্দুর রহমান চরিত্রের মধ্যে সরলতা স্বদেশ প্রেম অতিথিপরায়নতা 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ফুটে </a:t>
            </a: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উঠেছে।আব্দুর রহমানের রান্না ও পরিবেশন করা খাবারের মধ্যে আফগানিস্তানের বিচিত্র ও সুস্বাদু খাদ্যবস্তুর পরিচয় পাওয়া যায়।আফগানিস্তানের প্রস্তর ভুমি এবং একই সঙ্গে নিকট প্রতিবেশি এই জনপদের বরফ শীতল জলবায়ূ আকর্ষনীয়।আব্দুর রহমানের সরল আতিথেয়তায় কখনো লেখকের ধৈর্যচ্যুতি ঘটলেও শেষ অবধি লেখক একে 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শ্রদ্ধার </a:t>
            </a:r>
            <a:r>
              <a:rPr lang="bn-IN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সঙ্গে গ্রহন করেছেন।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72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অনুধাবন</a:t>
            </a:r>
            <a:r>
              <a:rPr lang="en-US" sz="7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যাচাই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800600"/>
          </a:xfrm>
          <a:solidFill>
            <a:srgbClr val="00B050"/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কঃকিসের হদিসের সন্ধানে লেখক সঙ্গ আতিপাতি করে খুজতে আরম্ভ করল ?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কারো মাথায় যদি বসকে খুশি করার ফন্দি ফিকির না থাকে তবে কি করা উচিৎ?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অল্প শোকে কাতর অধিক শোকে পাথর মানে কি?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এক কোনে একটি আলু অপাঙক্তেয় হয়ার দুঃখে ডুবে মরার চেষ্টা করছে মানে কি?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ঙঃ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সেযে মোট বইতে পারেনা সে মোট কাবুল বইতে পারেনা 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 মানে কি </a:t>
            </a:r>
            <a:r>
              <a:rPr lang="bn-IN" dirty="0" smtClean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95800" cy="4724400"/>
          </a:xfrm>
          <a:solidFill>
            <a:srgbClr val="92D050"/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আব্দুর রহমান যদি রাগান্বিত হয় তবে কিভাবে সামাল দিবেন এ প্রশ্নের উত্তর মগজে আতিপাতি করে খুজতে আরম্ভ করল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উচিৎ হলো চুপ থাকা ।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সামান্য দুঃখ কষ্টে অধীর হয়ে উঠে কিন্ত বড় দুঃখে নির্বাক হয়ে যায় ।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ঘঃমাংসের কোর্মার মধ্যে একটি আলুকে বেমানান দেখাচ্ছিল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সেই জন্য লেখক একথা বলেছেন।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ঙঃ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আব্দুর রহমানের বোঝা বইবার সক্ষমতাকে  বুঝানো হয়েছে ।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842248" cy="1066800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ctr"/>
            <a:r>
              <a:rPr lang="en-US" sz="8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5105400" cy="4724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কঃসৈয়দ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মুজতবা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খঃলব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-ই-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দরিয়া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গঃতামাম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আফগানিস্তানে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মশহুর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ঘঃলেখক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আঙ্গুর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খেয়েছিলেন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ঙঃপানশির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অবস্থিত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চঃআব্দুর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রহমানের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চরিত্র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ফুটে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ওঠেছে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ছঃআব্দুর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রহ্মানের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দৃষ্টিতে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এলাকার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আবহাওয়া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খারাপ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জঃঝড়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পরবর্তি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হাওয়াকে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আব্দুর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কেমন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বলেছেন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600200"/>
            <a:ext cx="3733800" cy="4724400"/>
          </a:xfrm>
          <a:solidFill>
            <a:srgbClr val="00B050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কঃ১৯৭৪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ইং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সনে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খঃকাবুল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গঃবাগে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বালার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বরফি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আঙ্গুর</a:t>
            </a:r>
            <a:endParaRPr lang="en-US" sz="2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ঘঃ৮টি </a:t>
            </a:r>
          </a:p>
          <a:p>
            <a:pPr>
              <a:buNone/>
            </a:pP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ঙঃউত্তর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আফগানিস্থানের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চঃসরলতা,স্বদেশ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প্রেম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endParaRPr lang="en-US" sz="2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ছঃকাবুলের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endParaRPr lang="en-US" sz="2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জঃছুরির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মত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ধারালো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ঠান্ডা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86800" cy="838200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bn-IN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525963"/>
          </a:xfrm>
          <a:solidFill>
            <a:srgbClr val="00B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IN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সৈয়দ মুজতবা আলী রচিত গ্রন্থের তালিকা তৈরী কর।</a:t>
            </a:r>
            <a:r>
              <a:rPr lang="en-US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bn-IN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দলীয় কাজ  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25963"/>
          </a:xfrm>
          <a:solidFill>
            <a:srgbClr val="92D050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bn-IN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প্রবাস বন্ধু গল্প অবলম্বনে আব্দুর রহমান লেখককে </a:t>
            </a:r>
          </a:p>
          <a:p>
            <a:pPr>
              <a:buNone/>
            </a:pPr>
            <a:r>
              <a:rPr lang="bn-IN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 সব খাবার পরিবেশন করেছে তার একটি </a:t>
            </a:r>
          </a:p>
          <a:p>
            <a:pPr>
              <a:buNone/>
            </a:pPr>
            <a:r>
              <a:rPr lang="bn-IN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তালিকা তৈরী কর 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534400" cy="8382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bn-IN" sz="8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IN" sz="7200" dirty="0" smtClean="0">
                <a:solidFill>
                  <a:schemeClr val="tx1"/>
                </a:solidFill>
              </a:rPr>
              <a:t>“</a:t>
            </a:r>
            <a:r>
              <a:rPr lang="bn-IN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স্বদেশ প্রেম একটি মহান ব্রত</a:t>
            </a:r>
            <a:r>
              <a:rPr lang="en-US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’’</a:t>
            </a:r>
            <a:r>
              <a:rPr lang="bn-IN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কথাটির </a:t>
            </a:r>
            <a:r>
              <a:rPr lang="bn-IN" sz="7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তাৎপর্য </a:t>
            </a:r>
            <a:r>
              <a:rPr lang="bn-IN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প্রবাস </a:t>
            </a:r>
            <a:r>
              <a:rPr lang="bn-IN" sz="7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বন্ধু গল্পের আলোকে ব্যাখ্যা কর</a:t>
            </a:r>
            <a:r>
              <a:rPr lang="bn-IN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133600"/>
            <a:ext cx="7543800" cy="37337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2000" y="533400"/>
            <a:ext cx="7391400" cy="1371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সবাইকে ধন্যবাদ </a:t>
            </a:r>
            <a:endParaRPr lang="en-US" sz="9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bn-IN" sz="8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52600"/>
            <a:ext cx="5334000" cy="4449763"/>
          </a:xfrm>
          <a:solidFill>
            <a:srgbClr val="92D050"/>
          </a:solidFill>
        </p:spPr>
        <p:txBody>
          <a:bodyPr/>
          <a:lstStyle/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নামঃমোঃ;তজিম উদ্দিন</a:t>
            </a:r>
          </a:p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ফুলবাড়ীয়া তামিরুল </a:t>
            </a:r>
          </a:p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জামায়াহ দাখিল মাদ্রাসা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কালিয়াকৈর,গাজীপুর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মোবাইলঃ০১৭২৬৬৭৩৩১৪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752600"/>
            <a:ext cx="2895600" cy="4419600"/>
          </a:xfrm>
          <a:solidFill>
            <a:srgbClr val="92D050"/>
          </a:solidFill>
        </p:spPr>
        <p:txBody>
          <a:bodyPr/>
          <a:lstStyle/>
          <a:p>
            <a:pPr marL="0" indent="0"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শ্রেণিঃনবম/দশম</a:t>
            </a:r>
          </a:p>
          <a:p>
            <a:pPr marL="0" indent="0"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 বাংলা ১ম পত্র</a:t>
            </a:r>
          </a:p>
          <a:p>
            <a:pPr marL="0" indent="0"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বিশেষ পাঠঃ গল্প</a:t>
            </a:r>
          </a:p>
          <a:p>
            <a:pPr marL="0" indent="0"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সময়ঃ ৫০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তাং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--------------।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MG_0680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1676400"/>
            <a:ext cx="2438400" cy="2514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533400"/>
            <a:ext cx="7543800" cy="556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MG_057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457200"/>
            <a:ext cx="7848600" cy="5867400"/>
          </a:xfrm>
          <a:prstGeom prst="rect">
            <a:avLst/>
          </a:prstGeom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asibul Hasan Tuhin\Downloads\SHAREit\iPhone 6\photo\IMG_05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685800"/>
            <a:ext cx="714375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533400"/>
            <a:ext cx="7239000" cy="541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MG_05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04800"/>
            <a:ext cx="7696200" cy="5581650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5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উপরের</a:t>
            </a:r>
            <a:r>
              <a:rPr lang="en-US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কঃ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দেখলে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খঃএটা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দেশের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মানচিত্র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দেখলে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 </a:t>
            </a: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গঃ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রকম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সম্বন্ধে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গল্প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পড়েছ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 </a:t>
            </a: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ঘঃ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আফগানিস্তান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পানশির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দীর্ঘকায়ি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আব্দুর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সম্বন্ধে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গল্প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জানা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ঙঃ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গল্পের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 বলতে পারবে কি?</a:t>
            </a: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চঃ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প্রবাসে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 বসবাস করে এক কথায় কি বলে? </a:t>
            </a:r>
          </a:p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তোমরা ঠিকই বলেছ,তাহলে আস আমরা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রকম </a:t>
            </a:r>
            <a:endParaRPr lang="bn-IN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গল্প নিয়ে আলোচনা করি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গল্পের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--------------------------।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bn-IN" sz="115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গল্পের শিরোনাম </a:t>
            </a:r>
            <a:endParaRPr lang="en-US" sz="115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bn-IN" sz="13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প্রবাস বন্ধু  </a:t>
            </a:r>
            <a:endParaRPr lang="en-US" sz="13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295400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bn-IN" sz="7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556125"/>
          </a:xfrm>
          <a:solidFill>
            <a:srgbClr val="92D050"/>
          </a:solidFill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কঃ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লেখকের জন্ম ও মৃত্যু সন বলতে পারবে।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খঃ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কঠিন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শব্দের অর্থ ও বানান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খাতায়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গঃ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নরদানব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আব্দুর রহমান সম্পর্কে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বর্ননা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>
              <a:buNone/>
            </a:pP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ঘঃ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স্বদেশ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প্রেম 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সম্পর্কে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ব্যাখ্যা করতে 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09600" y="457200"/>
          <a:ext cx="81534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IMG_056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3800" y="2514599"/>
            <a:ext cx="2133600" cy="20574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457200" y="304800"/>
            <a:ext cx="3276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লেখক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6A8B21-CA30-43FB-BD8A-643AD484AF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B6A8B21-CA30-43FB-BD8A-643AD484AF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B6A8B21-CA30-43FB-BD8A-643AD484AF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ADDF1D-E54C-41CD-AC71-2EEA15D800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20ADDF1D-E54C-41CD-AC71-2EEA15D800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20ADDF1D-E54C-41CD-AC71-2EEA15D800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954D36-C04A-419D-8F99-D02E33880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3E954D36-C04A-419D-8F99-D02E33880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3E954D36-C04A-419D-8F99-D02E33880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6991EBD-791A-4BA6-8D34-62DA8E58F2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A6991EBD-791A-4BA6-8D34-62DA8E58F2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A6991EBD-791A-4BA6-8D34-62DA8E58F2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C59BC9-5485-4402-9AAF-871650C466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AEC59BC9-5485-4402-9AAF-871650C466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dgm id="{AEC59BC9-5485-4402-9AAF-871650C466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CE28829-98C9-4B7A-9C31-31BC11C1D8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CCE28829-98C9-4B7A-9C31-31BC11C1D8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CCE28829-98C9-4B7A-9C31-31BC11C1D8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E5FC0C-EF0F-4BD9-A754-EC9C2C2A41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C2E5FC0C-EF0F-4BD9-A754-EC9C2C2A41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C2E5FC0C-EF0F-4BD9-A754-EC9C2C2A41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745161-7A2D-4CD1-AF84-CFF3B7DA5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7A745161-7A2D-4CD1-AF84-CFF3B7DA5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7A745161-7A2D-4CD1-AF84-CFF3B7DA5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0AB146-A10F-4FFB-B669-F40DCC273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graphicEl>
                                              <a:dgm id="{340AB146-A10F-4FFB-B669-F40DCC273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340AB146-A10F-4FFB-B669-F40DCC273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546</TotalTime>
  <Words>713</Words>
  <Application>Microsoft Office PowerPoint</Application>
  <PresentationFormat>On-screen Show (4:3)</PresentationFormat>
  <Paragraphs>122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সবাইকে শুভেচ্ছা ও স্বাগতম </vt:lpstr>
      <vt:lpstr>পরিচিতি</vt:lpstr>
      <vt:lpstr>Slide 3</vt:lpstr>
      <vt:lpstr>Slide 4</vt:lpstr>
      <vt:lpstr>Slide 5</vt:lpstr>
      <vt:lpstr>উপরের ছবি গুলো দেখ</vt:lpstr>
      <vt:lpstr>গল্পের শিরোনাম </vt:lpstr>
      <vt:lpstr>শিখন ফল</vt:lpstr>
      <vt:lpstr>Slide 9</vt:lpstr>
      <vt:lpstr>সরব পাঠ  ও  আদর্শ পাঠ </vt:lpstr>
      <vt:lpstr>শব্দার্থের মাধ্যমে মুল্যায়ন ।</vt:lpstr>
      <vt:lpstr>বানান সতর্কতা </vt:lpstr>
      <vt:lpstr>মুল বক্তব্য উপস্থাপন</vt:lpstr>
      <vt:lpstr>অনুধাবন যাচাই</vt:lpstr>
      <vt:lpstr>মূল্যায়ন </vt:lpstr>
      <vt:lpstr>একক কাজ </vt:lpstr>
      <vt:lpstr>দলীয় কাজ  </vt:lpstr>
      <vt:lpstr>বাড়ীর কাজ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লাল গোলাপের শুভেচ্ছা   </dc:title>
  <dc:creator>Hasibul_Hasan_Tuhin</dc:creator>
  <cp:lastModifiedBy>Hasibul_Hasan_Tuhin</cp:lastModifiedBy>
  <cp:revision>123</cp:revision>
  <dcterms:created xsi:type="dcterms:W3CDTF">2019-09-14T13:15:04Z</dcterms:created>
  <dcterms:modified xsi:type="dcterms:W3CDTF">2019-12-06T13:33:12Z</dcterms:modified>
</cp:coreProperties>
</file>