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14" autoAdjust="0"/>
    <p:restoredTop sz="97670" autoAdjust="0"/>
  </p:normalViewPr>
  <p:slideViewPr>
    <p:cSldViewPr>
      <p:cViewPr>
        <p:scale>
          <a:sx n="89" d="100"/>
          <a:sy n="89" d="100"/>
        </p:scale>
        <p:origin x="-78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381000"/>
            <a:ext cx="7772400" cy="594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534400" cy="5867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1828800"/>
            <a:ext cx="4114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শ্রেণীব্যাপ্তি নিয়ে সারণী তৈরি করা হলঃ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82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524000"/>
                <a:gridCol w="9906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শ্রেণী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ব্যাপ্তি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টালি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গণ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  Fi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মধ্যমান Ui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Fi</a:t>
                      </a:r>
                      <a:r>
                        <a:rPr lang="bn-BD" dirty="0" smtClean="0">
                          <a:latin typeface="Vrinda"/>
                          <a:cs typeface="Vrinda"/>
                        </a:rPr>
                        <a:t>× 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Ui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৪৫-</a:t>
                      </a:r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৫০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</a:t>
                      </a:r>
                      <a:r>
                        <a:rPr lang="bn-BD" baseline="0" dirty="0" smtClean="0"/>
                        <a:t> । । । 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৪৭.৫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২৭৫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৫১ -৫৬ 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 । 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৫৩.৫</a:t>
                      </a:r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১৬ ০.৫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৫৭- ৬২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 । । 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৫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৫৯.৫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২৯ ৭.৫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 ৬৩ -৬৮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 । । ।  । । 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৮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৬৫. ৫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৬৯ – ৭৪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 । । ।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৫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৭১.৫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৩৫৭.৫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৭৫ -৮০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। । 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N=৩০ </a:t>
                      </a:r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৭৭.৫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২৩ ২.৫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= ১৮৪৭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819400" y="22098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39624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19400" y="43434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3581400"/>
            <a:ext cx="685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400" y="58674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গড়= ১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৮৪৭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/৩০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=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৬১.৫৭ 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6781800" cy="137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২৩, ৭,১৫,৯,৩৪,২১,৭,১৩ ৩২,৮  সংখ্যা সমূহের গড় নির্ণয় কর।  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24000" y="228600"/>
            <a:ext cx="5791200" cy="1752600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স্যাটেলাইট টাঊণ হাই স্কুলের ৮ম শ্রেণির ২০ জন শিক্ষার্থীর ওজন  ( কেজিতে ) নীচে দেওয়া হল।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৩২,৪৫,৫০,২৪,৩৪,৩২,৪৫,৩৪,৪৬,৪৭,২৬,২৩,৩৩,৩১,৩৬,৩৮,৪৪,৪৮,৩৭, ৪৯।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সারণী তৈরি করে গড় নির্ণয় কর, শ্রেণী ব্যাপ্তি ৪ ধরে।</a:t>
            </a:r>
          </a:p>
          <a:p>
            <a:endParaRPr lang="en-US" dirty="0" smtClean="0"/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288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গাণিতিক গড় কাকে বলে?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৫,১০,২০,৪০,৩০সংখ্যা গুলোর গড় কত?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গড়ের সূত্র গুলো বল।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পরিসরের সূত্র কী?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219200" y="533400"/>
            <a:ext cx="3581400" cy="12954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/>
          <p:cNvSpPr/>
          <p:nvPr/>
        </p:nvSpPr>
        <p:spPr>
          <a:xfrm>
            <a:off x="1447800" y="2286000"/>
            <a:ext cx="3124200" cy="2514600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8768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এলাকার ৩০ জন লোকের বয়সের গড় নির্ণয় কর 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838200" y="1219200"/>
            <a:ext cx="7543800" cy="6019800"/>
          </a:xfrm>
          <a:prstGeom prst="fram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38200" y="1295397"/>
            <a:ext cx="7467600" cy="5257802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066800"/>
            <a:ext cx="40386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209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3622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খান কামাল হোসেন 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 , এস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 অনার্স এম,এস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 গণিত 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(গণিত) 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স্যাটেলাইট টাউন মাধ্যমিক বিদ্যালয় 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খালিশপুর, খুলনা।</a:t>
            </a: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01714597658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HP\Desktop\kamal ,,,,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1" y="2209800"/>
            <a:ext cx="2971800" cy="2590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438400" y="914400"/>
            <a:ext cx="4876800" cy="12954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14600"/>
            <a:ext cx="64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2"/>
                </a:solidFill>
              </a:rPr>
              <a:t>শ্রেনিঃ অষ্টম </a:t>
            </a:r>
          </a:p>
          <a:p>
            <a:r>
              <a:rPr lang="bn-BD" sz="6000" dirty="0" smtClean="0">
                <a:solidFill>
                  <a:schemeClr val="tx2"/>
                </a:solidFill>
              </a:rPr>
              <a:t>বিষয়ঃ গণিত </a:t>
            </a:r>
          </a:p>
          <a:p>
            <a:r>
              <a:rPr lang="bn-BD" sz="6000" dirty="0" smtClean="0">
                <a:solidFill>
                  <a:schemeClr val="tx2"/>
                </a:solidFill>
              </a:rPr>
              <a:t>অধ্যায়ঃ একাদশ </a:t>
            </a:r>
          </a:p>
          <a:p>
            <a:r>
              <a:rPr lang="bn-BD" sz="6000" dirty="0" smtClean="0">
                <a:solidFill>
                  <a:schemeClr val="tx2"/>
                </a:solidFill>
              </a:rPr>
              <a:t>সময়ঃ ৫০ মিনিট 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.jpg"/>
          <p:cNvPicPr>
            <a:picLocks noChangeAspect="1"/>
          </p:cNvPicPr>
          <p:nvPr/>
        </p:nvPicPr>
        <p:blipFill>
          <a:blip r:embed="rId2"/>
          <a:srcRect l="14912" t="26051" r="16122"/>
          <a:stretch>
            <a:fillRect/>
          </a:stretch>
        </p:blipFill>
        <p:spPr>
          <a:xfrm>
            <a:off x="152400" y="152400"/>
            <a:ext cx="87630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114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১২ বছর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 বছর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11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১৩বছর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১৪ বছর 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১০  বছর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7239000" y="4572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 বছর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8229600" y="411480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১৪ বছর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0200" y="5410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উপরের ছাত্রীদের গড় বয়স কত?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5943600"/>
            <a:ext cx="50292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উত্তরঃ ১২ বছর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৭ +১০+৬+৮+৯)/৫= কত?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2286000"/>
            <a:ext cx="6019800" cy="335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১+২+৩+৪+৫+৬+৭+৮+৯)/৯= কত?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001000" cy="707886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marL="685800" indent="-685800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এই পাঠ শেষে শিক্ষাথীরা ---     গাণিতিক গড় কি তা বলতে পারবে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গাণিতিক গড়ের সূত্রটি লিখতে পারবে</a:t>
            </a:r>
          </a:p>
          <a:p>
            <a:pPr marL="685800" indent="-685800">
              <a:buFont typeface="Wingdings" pitchFamily="2" charset="2"/>
              <a:buChar char="v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ণির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সাহায্যে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গড় নির্ণয় করতে 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685800" indent="-685800">
              <a:buFont typeface="Wingdings" pitchFamily="2" charset="2"/>
              <a:buChar char="v"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457200" y="1524000"/>
            <a:ext cx="6858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533400" y="2438400"/>
            <a:ext cx="457200" cy="304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5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9067800" cy="5943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তথ্য ও উপাত্তঃ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সর্বোচ্চ নম্বর= ৮২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 নিন্ম নম্বর=৫০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পরিসর= (সর্বোচ্চ নম্বর - সর্ব নিন্ম নম্বর)+১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=( ৮২ -৫০) +১ 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=৩২+১   =৩৩ 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ধরি,  শ্রেণি ব্যাপ্তি =৫ 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সংখ্যা = পরিসর /  শ্রেণি ব্যাপ্তি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=৩৩ / ৫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=৬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•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 </a:t>
            </a:r>
          </a:p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৭ </a:t>
            </a: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685800" y="381000"/>
            <a:ext cx="8458200" cy="5715000"/>
          </a:xfrm>
          <a:prstGeom prst="flowChartInternalStorage">
            <a:avLst/>
          </a:prstGeom>
          <a:solidFill>
            <a:schemeClr val="bg2">
              <a:lumMod val="9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গড়ের সুত্রসমুহঃ 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উপাত্তসমুহের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 </a:t>
            </a:r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endParaRPr lang="en-US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048000"/>
            <a:ext cx="762000" cy="6096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7239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৮ম শ্রেণির ৩০ জন শিক্ষার্থির বাংলায় প্রাপ্ত নম্বর নীচে দেওয়া হলঃ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৭২,৬৫,৮০,৪৫,৬০,৬৪,৭০,৭৭;৭২;৫০,৬৪,৫৮,৪৭,৫০,৬৩,৭৫,৬২,৬৭,৭১,৪৬,৫২,৫৫,৫৬,৬৪,৬০,৬৩,৬১,৬৮,৭৪,৪৯ ।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সরাসরি গড় নির্নয় কর।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 সারণি তৈরি করে গড় নির্নয় কর।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সমাধানঃ উপাত্তসমুহের যোগফল= ৭২+ ৬৫+ ৮০+ ৪৫+ ৬০+ ৬৪+ ৭০+ ৭৭+ ৭২+ ৫০+ ৬৪+ ৫৮+ ৪৭+ ৫০+ ৬৩+ ৭৫+ ৬২+৬৭+৭১+৪৬+৫২+  ৫৫+৫৬+৬৪+৬০+৬৩+৬১+৬৮+৭৪+ ৪৯ ।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 ১৮৬০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উপাত্ত সংখ্যা =৩০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গড়=  উপাত্তসমুহের সমষ্টি / উপাত্ত সংখ্যা </a:t>
            </a:r>
          </a:p>
          <a:p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= ১৮৬০/৩০ 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= ৬২ নম্বর ।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1067</TotalTime>
  <Words>459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99</cp:revision>
  <dcterms:created xsi:type="dcterms:W3CDTF">2006-08-16T00:00:00Z</dcterms:created>
  <dcterms:modified xsi:type="dcterms:W3CDTF">2019-12-07T17:03:12Z</dcterms:modified>
</cp:coreProperties>
</file>