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5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F4CE-9702-435E-981B-F4FCCD762EF6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189E-1EE4-42A4-9326-1C87A974A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8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7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8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5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07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5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8984-20EF-43AC-A41C-04776B090C5F}" type="datetimeFigureOut">
              <a:rPr lang="en-US" smtClean="0"/>
              <a:t>12/7/2019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18900-AA1E-4894-ABD1-06348BF0B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7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9.jpeg"/><Relationship Id="rId4" Type="http://schemas.openxmlformats.org/officeDocument/2006/relationships/image" Target="../media/image22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4.jpeg"/><Relationship Id="rId7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35.jpeg"/><Relationship Id="rId5" Type="http://schemas.openxmlformats.org/officeDocument/2006/relationships/image" Target="../media/image22.jpeg"/><Relationship Id="rId10" Type="http://schemas.openxmlformats.org/officeDocument/2006/relationships/image" Target="../media/image34.jpeg"/><Relationship Id="rId4" Type="http://schemas.openxmlformats.org/officeDocument/2006/relationships/image" Target="../media/image30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EL\Desktop\Muktopath\animated roses 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761"/>
            <a:ext cx="792025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1824251" y="4893942"/>
            <a:ext cx="65532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08714" y="449932"/>
            <a:ext cx="4443801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18" tIns="45710" rIns="91418" bIns="4571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হা</a:t>
            </a:r>
            <a:r>
              <a:rPr lang="en-US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ফ</a:t>
            </a:r>
            <a:r>
              <a:rPr lang="bn-BD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-ডুপ্লেক্স </a:t>
            </a:r>
            <a:r>
              <a:rPr lang="en-US" sz="32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Half-Duplex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1" y="4064838"/>
            <a:ext cx="899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উভয় দিকে যাবে কিন্তু একই সাথে নয় এরুপ মোডকে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হাফডুপ্লেক্স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3"/>
          <a:stretch/>
        </p:blipFill>
        <p:spPr>
          <a:xfrm>
            <a:off x="531737" y="1270655"/>
            <a:ext cx="1653265" cy="1977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0" r="35460"/>
          <a:stretch/>
        </p:blipFill>
        <p:spPr>
          <a:xfrm>
            <a:off x="7385962" y="1120872"/>
            <a:ext cx="694066" cy="185569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899279" y="1609190"/>
            <a:ext cx="158343" cy="1793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3356952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6456" y="2310937"/>
            <a:ext cx="497588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146" name="Picture 2" descr="C:\Users\Mouno\Desktop\hulf dupl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9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50000" autoRev="1" fill="hold" grpId="0" nodeType="withEffect" p14:presetBounceEnd="22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2.96296E-6 L 0.61809 0.00555 " pathEditMode="relative" rAng="0" ptsTypes="AA" p14:bounceEnd="2200">
                                          <p:cBhvr>
                                            <p:cTn id="10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898" y="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 animBg="1"/>
          <p:bldP spid="7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repeatCount="indefinite" ac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2.96296E-6 L 0.61809 0.00555 " pathEditMode="relative" rAng="0" ptsTypes="AA">
                                          <p:cBhvr>
                                            <p:cTn id="10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898" y="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" dur="2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6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0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1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6" grpId="0" animBg="1"/>
          <p:bldP spid="7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7"/>
          <a:stretch/>
        </p:blipFill>
        <p:spPr>
          <a:xfrm>
            <a:off x="6336394" y="279272"/>
            <a:ext cx="2005500" cy="253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972" y="338264"/>
            <a:ext cx="2185635" cy="260012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17735" y="1187076"/>
            <a:ext cx="116396" cy="13065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348331" y="1564994"/>
            <a:ext cx="90619" cy="1466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400" y="2259857"/>
            <a:ext cx="4075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0976" y="2846976"/>
            <a:ext cx="72373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bn-BD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দিকে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385" y="3507869"/>
            <a:ext cx="8377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 উভয়দিকে ডেটা প্রেরণের মোডকে বলে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ডুপ্লেক্স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GB 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gv‡W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GKB mv‡_ 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cÖiK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cÖvcK</a:t>
            </a:r>
            <a:r>
              <a:rPr lang="en-US" sz="3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WUv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MÖnb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Mouno\Desktop\full-dupl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L 0.17882 0.07662 C 0.21632 0.09375 0.27239 0.10324 0.33073 0.10324 C 0.39757 0.10324 0.45086 0.09375 0.48836 0.07662 L 0.66736 3.33333E-6 " pathEditMode="relative" rAng="0" ptsTypes="FffFF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68" y="51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1.11111E-6 L -0.67518 -0.1055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0761" y="1298368"/>
            <a:ext cx="9214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ও ডেটা গ্রহনের অধিকারের উপর ভিত্তি করে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মোডকে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করা যায়।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যথা-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155025" y="4230774"/>
            <a:ext cx="1910595" cy="533400"/>
          </a:xfrm>
          <a:prstGeom prst="homePlate">
            <a:avLst>
              <a:gd name="adj" fmla="val 27468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/>
          <a:p>
            <a:pPr marL="241300" indent="-241300" defTabSz="642938" eaLnBrk="1" hangingPunct="1"/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2251584" y="2859174"/>
            <a:ext cx="1798207" cy="533400"/>
          </a:xfrm>
          <a:prstGeom prst="homePlate">
            <a:avLst>
              <a:gd name="adj" fmla="val 2585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/>
          <a:p>
            <a:pPr marL="241300" indent="-241300" defTabSz="642938" eaLnBrk="1" hangingPunct="1"/>
            <a:endParaRPr lang="en-US"/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2251584" y="3544974"/>
            <a:ext cx="1798207" cy="533400"/>
          </a:xfrm>
          <a:prstGeom prst="homePlate">
            <a:avLst>
              <a:gd name="adj" fmla="val 25852"/>
            </a:avLst>
          </a:prstGeom>
          <a:blipFill>
            <a:blip r:embed="rId2"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/>
          <a:p>
            <a:pPr marL="241300" indent="-241300" defTabSz="642938" eaLnBrk="1" hangingPunct="1"/>
            <a:endParaRPr lang="en-US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 rot="5400000">
            <a:off x="254973" y="2850151"/>
            <a:ext cx="2328862" cy="1749911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23" y="10920"/>
                </a:moveTo>
                <a:cubicBezTo>
                  <a:pt x="7022" y="10880"/>
                  <a:pt x="7022" y="10840"/>
                  <a:pt x="7022" y="10800"/>
                </a:cubicBezTo>
                <a:cubicBezTo>
                  <a:pt x="7022" y="8713"/>
                  <a:pt x="8713" y="7022"/>
                  <a:pt x="10800" y="7022"/>
                </a:cubicBezTo>
                <a:cubicBezTo>
                  <a:pt x="12886" y="7022"/>
                  <a:pt x="14578" y="8713"/>
                  <a:pt x="14578" y="10800"/>
                </a:cubicBezTo>
                <a:cubicBezTo>
                  <a:pt x="14578" y="10840"/>
                  <a:pt x="14577" y="10880"/>
                  <a:pt x="14576" y="10920"/>
                </a:cubicBezTo>
                <a:lnTo>
                  <a:pt x="21594" y="11145"/>
                </a:lnTo>
                <a:cubicBezTo>
                  <a:pt x="21598" y="11030"/>
                  <a:pt x="21600" y="1091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5"/>
                  <a:pt x="1" y="11030"/>
                  <a:pt x="5" y="11145"/>
                </a:cubicBezTo>
                <a:lnTo>
                  <a:pt x="7023" y="1092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69977" y="2848140"/>
            <a:ext cx="339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/>
            <a:r>
              <a:rPr lang="en-US" sz="3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ইউনিকাষ্ট</a:t>
            </a:r>
            <a:endParaRPr lang="en-US" sz="3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1740" y="3505985"/>
            <a:ext cx="30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/>
            <a:r>
              <a:rPr lang="en-US" sz="28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মাল্টিকাষ্ট</a:t>
            </a:r>
            <a:endParaRPr lang="en-US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0183" y="4218679"/>
            <a:ext cx="2986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ব্রডকাষ্ট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56412" y="381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প্রাপক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মোডের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Notched Right Arrow 14"/>
          <p:cNvSpPr/>
          <p:nvPr/>
        </p:nvSpPr>
        <p:spPr>
          <a:xfrm>
            <a:off x="76200" y="152400"/>
            <a:ext cx="8534400" cy="1145968"/>
          </a:xfrm>
          <a:prstGeom prst="notchedRightArrow">
            <a:avLst/>
          </a:prstGeom>
          <a:noFill/>
          <a:ln w="762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32" y="403507"/>
            <a:ext cx="2471767" cy="2275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35" y="151166"/>
            <a:ext cx="1449581" cy="154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035" y="1900093"/>
            <a:ext cx="1579347" cy="1139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819" y="3408708"/>
            <a:ext cx="1579347" cy="1139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507" y="4822731"/>
            <a:ext cx="1305292" cy="1390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71" y="2056203"/>
            <a:ext cx="1619380" cy="21258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53745" y="2893215"/>
            <a:ext cx="301032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252" y="4606224"/>
            <a:ext cx="57782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 থেকে ডেটা প্রেরণ করলে শুধুমাত্র একজন প্রাপক ডেটা গ্রহন করতে পারে এরুপ মোডকে বলে</a:t>
            </a:r>
            <a:r>
              <a:rPr lang="bn-BD" sz="32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ইউনিকাষ্ট </a:t>
            </a:r>
            <a:r>
              <a:rPr lang="bn-BD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179" y="507562"/>
            <a:ext cx="38744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2033681" y="923061"/>
            <a:ext cx="76930" cy="1079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525196" y="923063"/>
            <a:ext cx="1878484" cy="21168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5196" y="2469998"/>
            <a:ext cx="1991700" cy="5699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25196" y="3039904"/>
            <a:ext cx="1991700" cy="5414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25196" y="3029320"/>
            <a:ext cx="1150705" cy="18982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51241" y="3029320"/>
            <a:ext cx="4778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70274" y="3628704"/>
            <a:ext cx="75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গ্রাহক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496540" y="1031030"/>
            <a:ext cx="1217382" cy="6639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22600" y="1612150"/>
            <a:ext cx="8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প্রেরক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18052" y="1490231"/>
            <a:ext cx="861391" cy="2674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608" y="1561221"/>
            <a:ext cx="73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গ্রাহক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9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6601 0.0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3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2109 0.0861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24" y="1349307"/>
            <a:ext cx="666386" cy="1133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06" y="234345"/>
            <a:ext cx="582636" cy="990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48" y="2082974"/>
            <a:ext cx="634792" cy="731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32" y="3591589"/>
            <a:ext cx="634792" cy="73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51" y="5005611"/>
            <a:ext cx="524641" cy="892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83" y="932585"/>
            <a:ext cx="650883" cy="136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116" y="4134598"/>
            <a:ext cx="47940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নেটওয়ার্কভুক্ত একটি নোড থেকে ডেটা ট্রান্সমিট করলে নেটওয়ার্কের প্রতিটি নোডই ডেটা পাবে না শুধুমাত্র নেটওয়ার্ক ভুক্ত একটি </a:t>
            </a:r>
            <a:r>
              <a:rPr lang="bn-BD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গ্রুপ ডেটা পাবে এরুপ মোডকে বলে </a:t>
            </a:r>
            <a:r>
              <a:rPr lang="bn-BD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মাল্টিকাষ্ট</a:t>
            </a:r>
            <a:r>
              <a:rPr lang="bn-BD" sz="3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811252" y="1854452"/>
            <a:ext cx="115469" cy="2231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22864" y="0"/>
            <a:ext cx="3886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39460" y="999690"/>
            <a:ext cx="1912632" cy="99584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39460" y="1995533"/>
            <a:ext cx="2206068" cy="28979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39460" y="1995533"/>
            <a:ext cx="2001888" cy="17369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39460" y="1995533"/>
            <a:ext cx="1495619" cy="310986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9" y="1239791"/>
            <a:ext cx="798963" cy="1226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68" y="1857803"/>
            <a:ext cx="782633" cy="8857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2" y="207099"/>
            <a:ext cx="621222" cy="715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80" y="355600"/>
            <a:ext cx="643190" cy="109388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73457" y="1719470"/>
            <a:ext cx="202758" cy="36124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9116" y="2875603"/>
            <a:ext cx="5402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6047" y="6212855"/>
            <a:ext cx="3670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ম্যাসেস</a:t>
            </a:r>
            <a:endParaRPr lang="en-US" sz="3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59680" y="572970"/>
            <a:ext cx="85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প্রেরক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188098" y="599948"/>
            <a:ext cx="71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গ্রাহক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29138" y="2100666"/>
            <a:ext cx="7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60012" y="3732463"/>
            <a:ext cx="7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70328" y="923061"/>
            <a:ext cx="107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প্রেরক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527721" y="710168"/>
            <a:ext cx="71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28241" y="1631959"/>
            <a:ext cx="7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59162" y="2322966"/>
            <a:ext cx="77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2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0.2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4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0.14844 0.05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59" y="4737006"/>
            <a:ext cx="1036863" cy="1390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9" y="1885289"/>
            <a:ext cx="1286361" cy="2125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53" y="1681407"/>
            <a:ext cx="1191955" cy="1598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555" y="3408708"/>
            <a:ext cx="1254561" cy="1139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095" y="137617"/>
            <a:ext cx="1151481" cy="15437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236" y="5065312"/>
            <a:ext cx="6032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নেটওয়ার্কভুক্ত </a:t>
            </a:r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নোড থেকে ডেটা ট্রান্সমিট করলে নেটওয়ার্কের প্রতিটি নোডই ডেটা পাবে এরুপ মোডকে বলে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ব্রডকাষ্ট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79965" y="2727151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88293" y="345278"/>
            <a:ext cx="39556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890260" y="2663659"/>
            <a:ext cx="1876425" cy="2509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90260" y="2914650"/>
            <a:ext cx="2230763" cy="6191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90260" y="2911813"/>
            <a:ext cx="1535701" cy="1908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08244" y="865268"/>
            <a:ext cx="1695450" cy="20051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80" y="1306644"/>
            <a:ext cx="931135" cy="1157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74" y="345278"/>
            <a:ext cx="936010" cy="1194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1" y="2242151"/>
            <a:ext cx="864654" cy="10940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48" y="2311531"/>
            <a:ext cx="981755" cy="99483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039756" y="1678425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36" y="3392819"/>
            <a:ext cx="5040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96465" y="1561782"/>
            <a:ext cx="80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প্রেরক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17327" y="599948"/>
            <a:ext cx="90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02352" y="2100666"/>
            <a:ext cx="8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471862" y="3732463"/>
            <a:ext cx="9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81435" y="5310883"/>
            <a:ext cx="9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29718" y="1681407"/>
            <a:ext cx="80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প্রেরক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87716" y="160612"/>
            <a:ext cx="90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775678" y="2007440"/>
            <a:ext cx="89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79125" y="2021099"/>
            <a:ext cx="9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272" y="144980"/>
            <a:ext cx="98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গ্রাহক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2" y="514312"/>
            <a:ext cx="889154" cy="846629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088658" y="1674540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014188" y="1650902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44193" y="1634211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840136" y="2723207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838777" y="2720095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43782" y="2703688"/>
            <a:ext cx="239126" cy="34772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9259E-6 L -0.13611 0.15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7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15018 0.108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541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-0.30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150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1632 -0.109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5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2448 -0.18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-92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23125 -0.030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-152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24826 0.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50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7.40741E-7 L 0.20209 0.344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0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8" grpId="2" animBg="1"/>
      <p:bldP spid="19" grpId="0"/>
      <p:bldP spid="31" grpId="1" animBg="1"/>
      <p:bldP spid="32" grpId="2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0962" y="1297858"/>
            <a:ext cx="23449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81749"/>
            <a:ext cx="937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9394" y="1297861"/>
            <a:ext cx="2836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68421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Simplex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খ.দল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Full-Duplex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মোডকাকে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590800" y="228600"/>
            <a:ext cx="296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fr-FR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1955" y="5029200"/>
            <a:ext cx="920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প্রাপকের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।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uno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989"/>
            <a:ext cx="89916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3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2778" y="521608"/>
            <a:ext cx="282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67394" y="2249129"/>
            <a:ext cx="3535067" cy="3535680"/>
            <a:chOff x="2804160" y="1485900"/>
            <a:chExt cx="3535680" cy="3535680"/>
          </a:xfrm>
          <a:blipFill>
            <a:blip r:embed="rId2"/>
            <a:tile tx="0" ty="0" sx="100000" sy="100000" flip="none" algn="tl"/>
          </a:blipFill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2804160" y="1485900"/>
              <a:ext cx="3535680" cy="3535680"/>
            </a:xfrm>
            <a:prstGeom prst="ellipse">
              <a:avLst/>
            </a:prstGeom>
            <a:grpFill/>
          </p:spPr>
        </p:pic>
        <p:sp>
          <p:nvSpPr>
            <p:cNvPr id="9" name="Rectangle 8"/>
            <p:cNvSpPr/>
            <p:nvPr/>
          </p:nvSpPr>
          <p:spPr>
            <a:xfrm rot="10800000">
              <a:off x="3509667" y="3657600"/>
              <a:ext cx="2124667" cy="1107996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BD" sz="6600" b="1" spc="50" dirty="0">
                  <a:ln w="11430"/>
                  <a:solidFill>
                    <a:srgbClr val="FF66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b="1" spc="50" dirty="0">
                <a:ln w="11430"/>
                <a:solidFill>
                  <a:srgbClr val="FF66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Oval 1090"/>
          <p:cNvSpPr>
            <a:spLocks noChangeAspect="1"/>
          </p:cNvSpPr>
          <p:nvPr/>
        </p:nvSpPr>
        <p:spPr>
          <a:xfrm>
            <a:off x="2362200" y="2194758"/>
            <a:ext cx="3656965" cy="3657600"/>
          </a:xfrm>
          <a:custGeom>
            <a:avLst/>
            <a:gdLst/>
            <a:ahLst/>
            <a:cxnLst/>
            <a:rect l="l" t="t" r="r" b="b"/>
            <a:pathLst>
              <a:path w="5486400" h="5486400">
                <a:moveTo>
                  <a:pt x="2745148" y="152401"/>
                </a:moveTo>
                <a:cubicBezTo>
                  <a:pt x="1825091" y="151709"/>
                  <a:pt x="973686" y="639022"/>
                  <a:pt x="508292" y="1432693"/>
                </a:cubicBezTo>
                <a:lnTo>
                  <a:pt x="2743200" y="2743200"/>
                </a:lnTo>
                <a:lnTo>
                  <a:pt x="4980077" y="1436054"/>
                </a:lnTo>
                <a:cubicBezTo>
                  <a:pt x="4515877" y="641684"/>
                  <a:pt x="3665205" y="153093"/>
                  <a:pt x="2745148" y="152401"/>
                </a:cubicBezTo>
                <a:close/>
                <a:moveTo>
                  <a:pt x="2743200" y="0"/>
                </a:moveTo>
                <a:cubicBezTo>
                  <a:pt x="4258228" y="0"/>
                  <a:pt x="5486400" y="1228172"/>
                  <a:pt x="5486400" y="2743200"/>
                </a:cubicBezTo>
                <a:cubicBezTo>
                  <a:pt x="5486400" y="4258228"/>
                  <a:pt x="4258228" y="5486400"/>
                  <a:pt x="2743200" y="5486400"/>
                </a:cubicBezTo>
                <a:cubicBezTo>
                  <a:pt x="1228172" y="5486400"/>
                  <a:pt x="0" y="4258228"/>
                  <a:pt x="0" y="2743200"/>
                </a:cubicBezTo>
                <a:cubicBezTo>
                  <a:pt x="0" y="1228172"/>
                  <a:pt x="1228172" y="0"/>
                  <a:pt x="274320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>
            <a:bevelT w="381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419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2240" y="2590800"/>
            <a:ext cx="54790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গোলবার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ছয়ঘরিয়া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এ.বি.এস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শালিখা,মাগুরা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মোবাইল:০১৭১৬-১৫৩৮১৮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Email:-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golbarhosse4@gmail.com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80" y="374729"/>
            <a:ext cx="2749770" cy="253333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694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871" y="346073"/>
            <a:ext cx="312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ouno\Desktop\transmission-modes-in-data-communication-dc2-3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41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uno\Desktop\data t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371600"/>
            <a:ext cx="449216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3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2871" y="346073"/>
            <a:ext cx="312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ouno\Desktop\full-duple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4267200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uno\Desktop\simpl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4648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43897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8763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ডেটাট্রান্সমিশন</a:t>
            </a:r>
            <a:r>
              <a:rPr lang="en-US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endParaRPr lang="en-US" sz="115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Data Transmission  Mode</a:t>
            </a:r>
            <a:endParaRPr lang="en-US" sz="6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0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2015" y="568789"/>
            <a:ext cx="6361998" cy="8302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fr-FR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4" y="2514600"/>
            <a:ext cx="89965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প্রাপকের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713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?-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ট্রান্সমিট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Mouno\Desktop\data t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530"/>
            <a:ext cx="9144000" cy="405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5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1499419"/>
            <a:ext cx="8433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মোডকে তিনভাগে ভাগ করা যায়। যথা-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48291" y="3984673"/>
            <a:ext cx="398440" cy="2202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54797" y="4243377"/>
            <a:ext cx="398440" cy="2202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001983" y="4631527"/>
            <a:ext cx="7142397" cy="827576"/>
            <a:chOff x="4410889" y="2608366"/>
            <a:chExt cx="3817961" cy="714581"/>
          </a:xfrm>
        </p:grpSpPr>
        <p:pic>
          <p:nvPicPr>
            <p:cNvPr id="24" name="Picture 7" descr="loading_bar_animated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889" y="2608366"/>
              <a:ext cx="3810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7" descr="loading_bar_animated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418850" y="2846697"/>
              <a:ext cx="3810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1991371" y="2991135"/>
            <a:ext cx="7152630" cy="819236"/>
            <a:chOff x="2470843" y="2525682"/>
            <a:chExt cx="3810000" cy="708282"/>
          </a:xfrm>
        </p:grpSpPr>
        <p:pic>
          <p:nvPicPr>
            <p:cNvPr id="27" name="Picture 7" descr="loading_bar_animated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843" y="2525682"/>
              <a:ext cx="3810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loading_bar_animated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0843" y="2757714"/>
              <a:ext cx="38100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3747997" y="3102592"/>
            <a:ext cx="4199042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8" tIns="45710" rIns="91418" bIns="45710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সিমপ্লেক্স 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Simplex)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505200" y="4754709"/>
            <a:ext cx="5232660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8" tIns="45710" rIns="91418" bIns="45710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ফুল-ডুপ্লেক্স 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Full-Duplex)</a:t>
            </a:r>
          </a:p>
        </p:txBody>
      </p:sp>
      <p:sp>
        <p:nvSpPr>
          <p:cNvPr id="31" name="AutoShape 14"/>
          <p:cNvSpPr>
            <a:spLocks noChangeArrowheads="1"/>
          </p:cNvSpPr>
          <p:nvPr/>
        </p:nvSpPr>
        <p:spPr bwMode="auto">
          <a:xfrm>
            <a:off x="152401" y="3012744"/>
            <a:ext cx="2990878" cy="2473656"/>
          </a:xfrm>
          <a:custGeom>
            <a:avLst/>
            <a:gdLst>
              <a:gd name="T0" fmla="*/ 120799663 w 21600"/>
              <a:gd name="T1" fmla="*/ 0 h 21600"/>
              <a:gd name="T2" fmla="*/ 35378578 w 21600"/>
              <a:gd name="T3" fmla="*/ 36919352 h 21600"/>
              <a:gd name="T4" fmla="*/ 0 w 21600"/>
              <a:gd name="T5" fmla="*/ 126060378 h 21600"/>
              <a:gd name="T6" fmla="*/ 35378578 w 21600"/>
              <a:gd name="T7" fmla="*/ 215201256 h 21600"/>
              <a:gd name="T8" fmla="*/ 120799663 w 21600"/>
              <a:gd name="T9" fmla="*/ 252120540 h 21600"/>
              <a:gd name="T10" fmla="*/ 206220603 w 21600"/>
              <a:gd name="T11" fmla="*/ 215201256 h 21600"/>
              <a:gd name="T12" fmla="*/ 241599114 w 21600"/>
              <a:gd name="T13" fmla="*/ 126060378 h 21600"/>
              <a:gd name="T14" fmla="*/ 206220603 w 21600"/>
              <a:gd name="T15" fmla="*/ 36919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17" y="10800"/>
                </a:moveTo>
                <a:cubicBezTo>
                  <a:pt x="8217" y="12227"/>
                  <a:pt x="9373" y="13383"/>
                  <a:pt x="10800" y="13383"/>
                </a:cubicBezTo>
                <a:cubicBezTo>
                  <a:pt x="12227" y="13383"/>
                  <a:pt x="13383" y="12227"/>
                  <a:pt x="13383" y="10800"/>
                </a:cubicBezTo>
                <a:cubicBezTo>
                  <a:pt x="13383" y="9373"/>
                  <a:pt x="12227" y="8217"/>
                  <a:pt x="10800" y="8217"/>
                </a:cubicBezTo>
                <a:cubicBezTo>
                  <a:pt x="9373" y="8217"/>
                  <a:pt x="8217" y="9373"/>
                  <a:pt x="8217" y="1080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3505200" y="3931792"/>
            <a:ext cx="5484189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8" tIns="45710" rIns="91418" bIns="45710">
            <a:spAutoFit/>
          </a:bodyPr>
          <a:lstStyle/>
          <a:p>
            <a:pPr>
              <a:defRPr/>
            </a:pP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হা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ফ</a:t>
            </a:r>
            <a:r>
              <a:rPr lang="bn-BD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-ডুপ্লেক্স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(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Half-Duplex)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99" y="387130"/>
            <a:ext cx="754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ট্রান্সমিশন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মোড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7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255 L 0.43506 -0.00255 L 0.43506 0.00579 L 0.00017 0.00579 L 0.00017 -0.00255 Z " pathEditMode="fixed" rAng="0" ptsTypes="AAAAA">
                                      <p:cBhvr>
                                        <p:cTn id="3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7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7 L 0.43385 0.0007 L 0.43385 0.00787 L 0.00086 0.00787 L 0.00086 0.0007 Z " pathEditMode="fixed" rAng="0" ptsTypes="AAAAA">
                                      <p:cBhvr>
                                        <p:cTn id="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34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1" grpId="1" animBg="1"/>
      <p:bldP spid="22" grpId="0" animBg="1"/>
      <p:bldP spid="22" grpId="1" animBg="1"/>
      <p:bldP spid="29" grpId="0"/>
      <p:bldP spid="30" grpId="0"/>
      <p:bldP spid="31" grpId="0" animBg="1"/>
      <p:bldP spid="32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66210" y="295032"/>
            <a:ext cx="4081989" cy="58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8" tIns="45710" rIns="91418" bIns="45710">
            <a:spAutoFit/>
          </a:bodyPr>
          <a:lstStyle/>
          <a:p>
            <a:pPr>
              <a:defRPr/>
            </a:pPr>
            <a:r>
              <a:rPr lang="bn-BD" sz="32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সিমপ্লেক্স </a:t>
            </a:r>
            <a:r>
              <a:rPr lang="en-US" sz="3200" b="1" dirty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SolaimanLipi" pitchFamily="65" charset="0"/>
                <a:cs typeface="SolaimanLipi" pitchFamily="65" charset="0"/>
              </a:rPr>
              <a:t>‍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(Simplex)-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2063" y="1394231"/>
            <a:ext cx="1796188" cy="1992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89" y="1524000"/>
            <a:ext cx="2026179" cy="16514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85973" y="2209800"/>
            <a:ext cx="146084" cy="1587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6970" y="3294272"/>
            <a:ext cx="8540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</a:t>
            </a:r>
            <a:r>
              <a:rPr lang="bn-BD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একদিকে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484" y="4181804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একদিকে ডেটা প্ররনের মোডকে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7204" y="1778932"/>
            <a:ext cx="4906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2209" y="871011"/>
            <a:ext cx="104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প্রেরক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95435" y="763975"/>
            <a:ext cx="1047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গ্রাহক</a:t>
            </a:r>
            <a:endParaRPr lang="en-US" sz="2800" dirty="0"/>
          </a:p>
        </p:txBody>
      </p:sp>
      <p:pic>
        <p:nvPicPr>
          <p:cNvPr id="4101" name="Picture 5" descr="C:\Users\Mouno\Desktop\Simplex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7466"/>
            <a:ext cx="9144000" cy="166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1064 L 0.20208 -0.0375 C 0.24461 -0.04815 0.30798 -0.05394 0.37395 -0.05394 C 0.44948 -0.05394 0.50972 -0.04815 0.55225 -0.0375 L 0.75451 0.01064 " pathEditMode="relative" rAng="0" ptsTypes="FffFF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326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Mouno</dc:creator>
  <cp:lastModifiedBy>Mouno</cp:lastModifiedBy>
  <cp:revision>33</cp:revision>
  <dcterms:created xsi:type="dcterms:W3CDTF">2019-12-07T08:34:22Z</dcterms:created>
  <dcterms:modified xsi:type="dcterms:W3CDTF">2019-12-08T02:52:30Z</dcterms:modified>
</cp:coreProperties>
</file>