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6" r:id="rId4"/>
    <p:sldId id="259" r:id="rId5"/>
    <p:sldId id="275" r:id="rId6"/>
    <p:sldId id="276" r:id="rId7"/>
    <p:sldId id="287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3" r:id="rId18"/>
    <p:sldId id="286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3BEF9-0247-463F-8539-1F6664D46EB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A87EFF-DB16-4DB2-9756-D7F527F2E016}">
      <dgm:prSet phldrT="[Text]" custT="1"/>
      <dgm:spPr/>
      <dgm:t>
        <a:bodyPr/>
        <a:lstStyle/>
        <a:p>
          <a:r>
            <a:rPr lang="en-US" sz="6000" dirty="0" err="1"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  <a:endParaRPr lang="en-US" sz="6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3220D8-657F-4801-AA32-D6300C5C5DD9}" type="parTrans" cxnId="{5A2323F8-1F6E-4B06-A66A-E77C881FFC93}">
      <dgm:prSet/>
      <dgm:spPr/>
      <dgm:t>
        <a:bodyPr/>
        <a:lstStyle/>
        <a:p>
          <a:endParaRPr lang="en-US"/>
        </a:p>
      </dgm:t>
    </dgm:pt>
    <dgm:pt modelId="{AC7882CC-77AA-4E17-9725-BF0A60CE7752}" type="sibTrans" cxnId="{5A2323F8-1F6E-4B06-A66A-E77C881FFC93}">
      <dgm:prSet/>
      <dgm:spPr/>
      <dgm:t>
        <a:bodyPr/>
        <a:lstStyle/>
        <a:p>
          <a:endParaRPr lang="en-US"/>
        </a:p>
      </dgm:t>
    </dgm:pt>
    <dgm:pt modelId="{1A02BEF9-AEBC-454E-B324-AF1512D64F84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ভৌগোলিক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অবস্থান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সীমানা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বর্ননা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;</a:t>
          </a:r>
        </a:p>
      </dgm:t>
    </dgm:pt>
    <dgm:pt modelId="{E2639DFF-F35B-49BC-8477-4040C43D4092}" type="parTrans" cxnId="{2FC83A59-3A85-4A09-82CA-5F8F74A5BBA5}">
      <dgm:prSet/>
      <dgm:spPr/>
      <dgm:t>
        <a:bodyPr/>
        <a:lstStyle/>
        <a:p>
          <a:endParaRPr lang="en-US"/>
        </a:p>
      </dgm:t>
    </dgm:pt>
    <dgm:pt modelId="{48DFE735-8E49-471D-B248-191D73943D16}" type="sibTrans" cxnId="{2FC83A59-3A85-4A09-82CA-5F8F74A5BBA5}">
      <dgm:prSet/>
      <dgm:spPr/>
      <dgm:t>
        <a:bodyPr/>
        <a:lstStyle/>
        <a:p>
          <a:endParaRPr lang="en-US"/>
        </a:p>
      </dgm:t>
    </dgm:pt>
    <dgm:pt modelId="{E83BB60E-7287-4952-A132-E2934E507923}">
      <dgm:prSet phldrT="[Text]" custT="1"/>
      <dgm:spPr/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ভূ-প্রাকৃতিক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অঞ্চলের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শ্রেনীবিভাগ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gm:t>
    </dgm:pt>
    <dgm:pt modelId="{7099FF5D-87CD-4AA3-B53A-03C646DF8BD8}" type="parTrans" cxnId="{CA613600-1CF4-46E2-A182-E12C9CDE9FF2}">
      <dgm:prSet/>
      <dgm:spPr/>
      <dgm:t>
        <a:bodyPr/>
        <a:lstStyle/>
        <a:p>
          <a:endParaRPr lang="en-US"/>
        </a:p>
      </dgm:t>
    </dgm:pt>
    <dgm:pt modelId="{ADFAEC9D-96FD-42A5-9511-3626C70BDCF9}" type="sibTrans" cxnId="{CA613600-1CF4-46E2-A182-E12C9CDE9FF2}">
      <dgm:prSet/>
      <dgm:spPr/>
      <dgm:t>
        <a:bodyPr/>
        <a:lstStyle/>
        <a:p>
          <a:endParaRPr lang="en-US"/>
        </a:p>
      </dgm:t>
    </dgm:pt>
    <dgm:pt modelId="{EB401A2B-F4D5-44DC-AD3D-7AC787F1B012}">
      <dgm:prSet phldrT="[Text]" custT="1"/>
      <dgm:spPr/>
      <dgm:t>
        <a:bodyPr/>
        <a:lstStyle/>
        <a:p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ভূমি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ব্যবহারের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জনবসতি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বিস্তারের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gm:t>
    </dgm:pt>
    <dgm:pt modelId="{B502046C-CC95-4BBA-85BF-09DE852E4BD6}" type="sibTrans" cxnId="{5F31DC77-5F59-48EE-8EDD-EBDE43E01B50}">
      <dgm:prSet/>
      <dgm:spPr/>
      <dgm:t>
        <a:bodyPr/>
        <a:lstStyle/>
        <a:p>
          <a:endParaRPr lang="en-US"/>
        </a:p>
      </dgm:t>
    </dgm:pt>
    <dgm:pt modelId="{A547B38C-7A7F-4F5D-9EA6-3219ED3FC331}" type="parTrans" cxnId="{5F31DC77-5F59-48EE-8EDD-EBDE43E01B50}">
      <dgm:prSet/>
      <dgm:spPr/>
      <dgm:t>
        <a:bodyPr/>
        <a:lstStyle/>
        <a:p>
          <a:endParaRPr lang="en-US"/>
        </a:p>
      </dgm:t>
    </dgm:pt>
    <dgm:pt modelId="{CB8D99E1-CE67-4B25-B9C8-AED58B4B6D57}" type="pres">
      <dgm:prSet presAssocID="{9BE3BEF9-0247-463F-8539-1F6664D46EB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6ACA42-2209-4E3A-8000-2C2B0906EB55}" type="pres">
      <dgm:prSet presAssocID="{34A87EFF-DB16-4DB2-9756-D7F527F2E016}" presName="root1" presStyleCnt="0"/>
      <dgm:spPr/>
    </dgm:pt>
    <dgm:pt modelId="{936603AA-DE80-44C8-9B78-9B0751853FC0}" type="pres">
      <dgm:prSet presAssocID="{34A87EFF-DB16-4DB2-9756-D7F527F2E016}" presName="LevelOneTextNode" presStyleLbl="node0" presStyleIdx="0" presStyleCnt="1" custAng="5400000" custScaleX="101797" custScaleY="47154" custLinFactNeighborX="-9111" custLinFactNeighborY="-2296">
        <dgm:presLayoutVars>
          <dgm:chPref val="3"/>
        </dgm:presLayoutVars>
      </dgm:prSet>
      <dgm:spPr/>
    </dgm:pt>
    <dgm:pt modelId="{941550B8-5349-44AD-A96F-B15570C015D9}" type="pres">
      <dgm:prSet presAssocID="{34A87EFF-DB16-4DB2-9756-D7F527F2E016}" presName="level2hierChild" presStyleCnt="0"/>
      <dgm:spPr/>
    </dgm:pt>
    <dgm:pt modelId="{9A0E7A49-1F83-40EF-B115-0BBD85FDF818}" type="pres">
      <dgm:prSet presAssocID="{E2639DFF-F35B-49BC-8477-4040C43D4092}" presName="conn2-1" presStyleLbl="parChTrans1D2" presStyleIdx="0" presStyleCnt="3"/>
      <dgm:spPr/>
    </dgm:pt>
    <dgm:pt modelId="{044CB9F4-1162-49EB-B8ED-3C23DBB7F3BC}" type="pres">
      <dgm:prSet presAssocID="{E2639DFF-F35B-49BC-8477-4040C43D4092}" presName="connTx" presStyleLbl="parChTrans1D2" presStyleIdx="0" presStyleCnt="3"/>
      <dgm:spPr/>
    </dgm:pt>
    <dgm:pt modelId="{24E2994D-4F4D-4E67-A396-9ED342E351F2}" type="pres">
      <dgm:prSet presAssocID="{1A02BEF9-AEBC-454E-B324-AF1512D64F84}" presName="root2" presStyleCnt="0"/>
      <dgm:spPr/>
    </dgm:pt>
    <dgm:pt modelId="{1027E079-750B-434F-8A36-16DC0CD87904}" type="pres">
      <dgm:prSet presAssocID="{1A02BEF9-AEBC-454E-B324-AF1512D64F84}" presName="LevelTwoTextNode" presStyleLbl="node2" presStyleIdx="0" presStyleCnt="3" custScaleX="152936" custScaleY="110403" custLinFactNeighborX="22657" custLinFactNeighborY="-33844">
        <dgm:presLayoutVars>
          <dgm:chPref val="3"/>
        </dgm:presLayoutVars>
      </dgm:prSet>
      <dgm:spPr/>
    </dgm:pt>
    <dgm:pt modelId="{9D32BCB8-311E-4E15-BA81-3D9A7752716F}" type="pres">
      <dgm:prSet presAssocID="{1A02BEF9-AEBC-454E-B324-AF1512D64F84}" presName="level3hierChild" presStyleCnt="0"/>
      <dgm:spPr/>
    </dgm:pt>
    <dgm:pt modelId="{BD659070-6DF4-479B-BFB4-2E7145416746}" type="pres">
      <dgm:prSet presAssocID="{7099FF5D-87CD-4AA3-B53A-03C646DF8BD8}" presName="conn2-1" presStyleLbl="parChTrans1D2" presStyleIdx="1" presStyleCnt="3"/>
      <dgm:spPr/>
    </dgm:pt>
    <dgm:pt modelId="{47F8228E-FF00-438D-960F-218467FD29D9}" type="pres">
      <dgm:prSet presAssocID="{7099FF5D-87CD-4AA3-B53A-03C646DF8BD8}" presName="connTx" presStyleLbl="parChTrans1D2" presStyleIdx="1" presStyleCnt="3"/>
      <dgm:spPr/>
    </dgm:pt>
    <dgm:pt modelId="{7AB37A71-25AB-4C80-BD64-8ACF169B45C6}" type="pres">
      <dgm:prSet presAssocID="{E83BB60E-7287-4952-A132-E2934E507923}" presName="root2" presStyleCnt="0"/>
      <dgm:spPr/>
    </dgm:pt>
    <dgm:pt modelId="{770B0417-A474-47BF-9AE1-F9AE22180622}" type="pres">
      <dgm:prSet presAssocID="{E83BB60E-7287-4952-A132-E2934E507923}" presName="LevelTwoTextNode" presStyleLbl="node2" presStyleIdx="1" presStyleCnt="3" custScaleX="158442" custScaleY="106444" custLinFactNeighborX="22114" custLinFactNeighborY="-5421">
        <dgm:presLayoutVars>
          <dgm:chPref val="3"/>
        </dgm:presLayoutVars>
      </dgm:prSet>
      <dgm:spPr/>
    </dgm:pt>
    <dgm:pt modelId="{EB06313B-6699-4A32-833B-F5EA30B2F4E6}" type="pres">
      <dgm:prSet presAssocID="{E83BB60E-7287-4952-A132-E2934E507923}" presName="level3hierChild" presStyleCnt="0"/>
      <dgm:spPr/>
    </dgm:pt>
    <dgm:pt modelId="{344EA429-0CBD-49B2-94C3-7ADAE34BF650}" type="pres">
      <dgm:prSet presAssocID="{A547B38C-7A7F-4F5D-9EA6-3219ED3FC331}" presName="conn2-1" presStyleLbl="parChTrans1D2" presStyleIdx="2" presStyleCnt="3"/>
      <dgm:spPr/>
    </dgm:pt>
    <dgm:pt modelId="{F7697C7B-BD6A-4878-B888-E7B9B40536E9}" type="pres">
      <dgm:prSet presAssocID="{A547B38C-7A7F-4F5D-9EA6-3219ED3FC331}" presName="connTx" presStyleLbl="parChTrans1D2" presStyleIdx="2" presStyleCnt="3"/>
      <dgm:spPr/>
    </dgm:pt>
    <dgm:pt modelId="{00A2802F-FC85-49DB-8E8A-E110B4AE25F2}" type="pres">
      <dgm:prSet presAssocID="{EB401A2B-F4D5-44DC-AD3D-7AC787F1B012}" presName="root2" presStyleCnt="0"/>
      <dgm:spPr/>
    </dgm:pt>
    <dgm:pt modelId="{693E42D0-E4E4-4865-8C7E-5E22824B311C}" type="pres">
      <dgm:prSet presAssocID="{EB401A2B-F4D5-44DC-AD3D-7AC787F1B012}" presName="LevelTwoTextNode" presStyleLbl="node2" presStyleIdx="2" presStyleCnt="3" custScaleX="156876" custScaleY="161388" custLinFactNeighborX="21056" custLinFactNeighborY="24221">
        <dgm:presLayoutVars>
          <dgm:chPref val="3"/>
        </dgm:presLayoutVars>
      </dgm:prSet>
      <dgm:spPr/>
    </dgm:pt>
    <dgm:pt modelId="{29EAB679-7448-40A9-9913-E995DEED980D}" type="pres">
      <dgm:prSet presAssocID="{EB401A2B-F4D5-44DC-AD3D-7AC787F1B012}" presName="level3hierChild" presStyleCnt="0"/>
      <dgm:spPr/>
    </dgm:pt>
  </dgm:ptLst>
  <dgm:cxnLst>
    <dgm:cxn modelId="{CA613600-1CF4-46E2-A182-E12C9CDE9FF2}" srcId="{34A87EFF-DB16-4DB2-9756-D7F527F2E016}" destId="{E83BB60E-7287-4952-A132-E2934E507923}" srcOrd="1" destOrd="0" parTransId="{7099FF5D-87CD-4AA3-B53A-03C646DF8BD8}" sibTransId="{ADFAEC9D-96FD-42A5-9511-3626C70BDCF9}"/>
    <dgm:cxn modelId="{53AB6518-5150-46A1-AFD4-7ED6C5CAC33C}" type="presOf" srcId="{EB401A2B-F4D5-44DC-AD3D-7AC787F1B012}" destId="{693E42D0-E4E4-4865-8C7E-5E22824B311C}" srcOrd="0" destOrd="0" presId="urn:microsoft.com/office/officeart/2008/layout/HorizontalMultiLevelHierarchy"/>
    <dgm:cxn modelId="{C29C181B-2CA6-4E6E-AA9B-C4FCE11B019E}" type="presOf" srcId="{A547B38C-7A7F-4F5D-9EA6-3219ED3FC331}" destId="{F7697C7B-BD6A-4878-B888-E7B9B40536E9}" srcOrd="1" destOrd="0" presId="urn:microsoft.com/office/officeart/2008/layout/HorizontalMultiLevelHierarchy"/>
    <dgm:cxn modelId="{00F25825-9C66-4A45-85E6-9F839E02FB99}" type="presOf" srcId="{34A87EFF-DB16-4DB2-9756-D7F527F2E016}" destId="{936603AA-DE80-44C8-9B78-9B0751853FC0}" srcOrd="0" destOrd="0" presId="urn:microsoft.com/office/officeart/2008/layout/HorizontalMultiLevelHierarchy"/>
    <dgm:cxn modelId="{EDB30968-F17A-4EC8-B447-93A505F0C331}" type="presOf" srcId="{7099FF5D-87CD-4AA3-B53A-03C646DF8BD8}" destId="{47F8228E-FF00-438D-960F-218467FD29D9}" srcOrd="1" destOrd="0" presId="urn:microsoft.com/office/officeart/2008/layout/HorizontalMultiLevelHierarchy"/>
    <dgm:cxn modelId="{5F31DC77-5F59-48EE-8EDD-EBDE43E01B50}" srcId="{34A87EFF-DB16-4DB2-9756-D7F527F2E016}" destId="{EB401A2B-F4D5-44DC-AD3D-7AC787F1B012}" srcOrd="2" destOrd="0" parTransId="{A547B38C-7A7F-4F5D-9EA6-3219ED3FC331}" sibTransId="{B502046C-CC95-4BBA-85BF-09DE852E4BD6}"/>
    <dgm:cxn modelId="{2FC83A59-3A85-4A09-82CA-5F8F74A5BBA5}" srcId="{34A87EFF-DB16-4DB2-9756-D7F527F2E016}" destId="{1A02BEF9-AEBC-454E-B324-AF1512D64F84}" srcOrd="0" destOrd="0" parTransId="{E2639DFF-F35B-49BC-8477-4040C43D4092}" sibTransId="{48DFE735-8E49-471D-B248-191D73943D16}"/>
    <dgm:cxn modelId="{DC22A685-CA9B-476E-BB9F-1793842B1EA9}" type="presOf" srcId="{E83BB60E-7287-4952-A132-E2934E507923}" destId="{770B0417-A474-47BF-9AE1-F9AE22180622}" srcOrd="0" destOrd="0" presId="urn:microsoft.com/office/officeart/2008/layout/HorizontalMultiLevelHierarchy"/>
    <dgm:cxn modelId="{77A79989-7FAC-4F0B-9762-053366F672D8}" type="presOf" srcId="{E2639DFF-F35B-49BC-8477-4040C43D4092}" destId="{9A0E7A49-1F83-40EF-B115-0BBD85FDF818}" srcOrd="0" destOrd="0" presId="urn:microsoft.com/office/officeart/2008/layout/HorizontalMultiLevelHierarchy"/>
    <dgm:cxn modelId="{10562A90-F414-42AB-9080-7960DEC55239}" type="presOf" srcId="{7099FF5D-87CD-4AA3-B53A-03C646DF8BD8}" destId="{BD659070-6DF4-479B-BFB4-2E7145416746}" srcOrd="0" destOrd="0" presId="urn:microsoft.com/office/officeart/2008/layout/HorizontalMultiLevelHierarchy"/>
    <dgm:cxn modelId="{91BA649B-1718-4ADD-A5A4-71DF389539E0}" type="presOf" srcId="{A547B38C-7A7F-4F5D-9EA6-3219ED3FC331}" destId="{344EA429-0CBD-49B2-94C3-7ADAE34BF650}" srcOrd="0" destOrd="0" presId="urn:microsoft.com/office/officeart/2008/layout/HorizontalMultiLevelHierarchy"/>
    <dgm:cxn modelId="{515697AD-447A-4871-BA51-24845AB2E842}" type="presOf" srcId="{9BE3BEF9-0247-463F-8539-1F6664D46EB5}" destId="{CB8D99E1-CE67-4B25-B9C8-AED58B4B6D57}" srcOrd="0" destOrd="0" presId="urn:microsoft.com/office/officeart/2008/layout/HorizontalMultiLevelHierarchy"/>
    <dgm:cxn modelId="{6A6FA6E6-D44B-440C-BFD8-4ED44E55CA74}" type="presOf" srcId="{E2639DFF-F35B-49BC-8477-4040C43D4092}" destId="{044CB9F4-1162-49EB-B8ED-3C23DBB7F3BC}" srcOrd="1" destOrd="0" presId="urn:microsoft.com/office/officeart/2008/layout/HorizontalMultiLevelHierarchy"/>
    <dgm:cxn modelId="{5A2323F8-1F6E-4B06-A66A-E77C881FFC93}" srcId="{9BE3BEF9-0247-463F-8539-1F6664D46EB5}" destId="{34A87EFF-DB16-4DB2-9756-D7F527F2E016}" srcOrd="0" destOrd="0" parTransId="{023220D8-657F-4801-AA32-D6300C5C5DD9}" sibTransId="{AC7882CC-77AA-4E17-9725-BF0A60CE7752}"/>
    <dgm:cxn modelId="{93ECCEF8-2129-4C14-B213-1D38ED627D85}" type="presOf" srcId="{1A02BEF9-AEBC-454E-B324-AF1512D64F84}" destId="{1027E079-750B-434F-8A36-16DC0CD87904}" srcOrd="0" destOrd="0" presId="urn:microsoft.com/office/officeart/2008/layout/HorizontalMultiLevelHierarchy"/>
    <dgm:cxn modelId="{C09B2EC3-FCE8-4499-ABDD-A3C67DD212CA}" type="presParOf" srcId="{CB8D99E1-CE67-4B25-B9C8-AED58B4B6D57}" destId="{416ACA42-2209-4E3A-8000-2C2B0906EB55}" srcOrd="0" destOrd="0" presId="urn:microsoft.com/office/officeart/2008/layout/HorizontalMultiLevelHierarchy"/>
    <dgm:cxn modelId="{35BC3FAF-2A52-421F-9DC1-162A9DA5AC18}" type="presParOf" srcId="{416ACA42-2209-4E3A-8000-2C2B0906EB55}" destId="{936603AA-DE80-44C8-9B78-9B0751853FC0}" srcOrd="0" destOrd="0" presId="urn:microsoft.com/office/officeart/2008/layout/HorizontalMultiLevelHierarchy"/>
    <dgm:cxn modelId="{06847E0B-842C-4D57-9D7A-E2948D393FD7}" type="presParOf" srcId="{416ACA42-2209-4E3A-8000-2C2B0906EB55}" destId="{941550B8-5349-44AD-A96F-B15570C015D9}" srcOrd="1" destOrd="0" presId="urn:microsoft.com/office/officeart/2008/layout/HorizontalMultiLevelHierarchy"/>
    <dgm:cxn modelId="{EBC6D64B-C157-4DC0-803F-5C39E6820E23}" type="presParOf" srcId="{941550B8-5349-44AD-A96F-B15570C015D9}" destId="{9A0E7A49-1F83-40EF-B115-0BBD85FDF818}" srcOrd="0" destOrd="0" presId="urn:microsoft.com/office/officeart/2008/layout/HorizontalMultiLevelHierarchy"/>
    <dgm:cxn modelId="{FD775F6A-0433-4797-815F-555B230A00D1}" type="presParOf" srcId="{9A0E7A49-1F83-40EF-B115-0BBD85FDF818}" destId="{044CB9F4-1162-49EB-B8ED-3C23DBB7F3BC}" srcOrd="0" destOrd="0" presId="urn:microsoft.com/office/officeart/2008/layout/HorizontalMultiLevelHierarchy"/>
    <dgm:cxn modelId="{8AC32B35-175E-4DCE-A012-4DD15CEC7BB2}" type="presParOf" srcId="{941550B8-5349-44AD-A96F-B15570C015D9}" destId="{24E2994D-4F4D-4E67-A396-9ED342E351F2}" srcOrd="1" destOrd="0" presId="urn:microsoft.com/office/officeart/2008/layout/HorizontalMultiLevelHierarchy"/>
    <dgm:cxn modelId="{4792513D-9A80-4681-B192-4363B9165EA6}" type="presParOf" srcId="{24E2994D-4F4D-4E67-A396-9ED342E351F2}" destId="{1027E079-750B-434F-8A36-16DC0CD87904}" srcOrd="0" destOrd="0" presId="urn:microsoft.com/office/officeart/2008/layout/HorizontalMultiLevelHierarchy"/>
    <dgm:cxn modelId="{A36966C7-01F9-4AEE-A553-0AA02C49C9A8}" type="presParOf" srcId="{24E2994D-4F4D-4E67-A396-9ED342E351F2}" destId="{9D32BCB8-311E-4E15-BA81-3D9A7752716F}" srcOrd="1" destOrd="0" presId="urn:microsoft.com/office/officeart/2008/layout/HorizontalMultiLevelHierarchy"/>
    <dgm:cxn modelId="{00C1AA1D-B613-41A5-805B-5BF621C3649F}" type="presParOf" srcId="{941550B8-5349-44AD-A96F-B15570C015D9}" destId="{BD659070-6DF4-479B-BFB4-2E7145416746}" srcOrd="2" destOrd="0" presId="urn:microsoft.com/office/officeart/2008/layout/HorizontalMultiLevelHierarchy"/>
    <dgm:cxn modelId="{6C79EED6-3630-41CA-BAB9-B54F6D52CD7F}" type="presParOf" srcId="{BD659070-6DF4-479B-BFB4-2E7145416746}" destId="{47F8228E-FF00-438D-960F-218467FD29D9}" srcOrd="0" destOrd="0" presId="urn:microsoft.com/office/officeart/2008/layout/HorizontalMultiLevelHierarchy"/>
    <dgm:cxn modelId="{697299E4-B248-4900-A9C5-42106CA844D4}" type="presParOf" srcId="{941550B8-5349-44AD-A96F-B15570C015D9}" destId="{7AB37A71-25AB-4C80-BD64-8ACF169B45C6}" srcOrd="3" destOrd="0" presId="urn:microsoft.com/office/officeart/2008/layout/HorizontalMultiLevelHierarchy"/>
    <dgm:cxn modelId="{02813AD7-0796-4582-9BF8-6E1F975C2E4D}" type="presParOf" srcId="{7AB37A71-25AB-4C80-BD64-8ACF169B45C6}" destId="{770B0417-A474-47BF-9AE1-F9AE22180622}" srcOrd="0" destOrd="0" presId="urn:microsoft.com/office/officeart/2008/layout/HorizontalMultiLevelHierarchy"/>
    <dgm:cxn modelId="{73C66B65-631A-4312-8F3E-634645DC7FC5}" type="presParOf" srcId="{7AB37A71-25AB-4C80-BD64-8ACF169B45C6}" destId="{EB06313B-6699-4A32-833B-F5EA30B2F4E6}" srcOrd="1" destOrd="0" presId="urn:microsoft.com/office/officeart/2008/layout/HorizontalMultiLevelHierarchy"/>
    <dgm:cxn modelId="{1CAE38DF-7906-4F9D-A109-26173EFBAB08}" type="presParOf" srcId="{941550B8-5349-44AD-A96F-B15570C015D9}" destId="{344EA429-0CBD-49B2-94C3-7ADAE34BF650}" srcOrd="4" destOrd="0" presId="urn:microsoft.com/office/officeart/2008/layout/HorizontalMultiLevelHierarchy"/>
    <dgm:cxn modelId="{ABBAEE2A-4931-4532-B5F0-D8A49F7C6D88}" type="presParOf" srcId="{344EA429-0CBD-49B2-94C3-7ADAE34BF650}" destId="{F7697C7B-BD6A-4878-B888-E7B9B40536E9}" srcOrd="0" destOrd="0" presId="urn:microsoft.com/office/officeart/2008/layout/HorizontalMultiLevelHierarchy"/>
    <dgm:cxn modelId="{DACFF020-85F5-4F68-948A-B33F20F4E8C1}" type="presParOf" srcId="{941550B8-5349-44AD-A96F-B15570C015D9}" destId="{00A2802F-FC85-49DB-8E8A-E110B4AE25F2}" srcOrd="5" destOrd="0" presId="urn:microsoft.com/office/officeart/2008/layout/HorizontalMultiLevelHierarchy"/>
    <dgm:cxn modelId="{598397FE-3BCE-4FA6-920F-8585713348B8}" type="presParOf" srcId="{00A2802F-FC85-49DB-8E8A-E110B4AE25F2}" destId="{693E42D0-E4E4-4865-8C7E-5E22824B311C}" srcOrd="0" destOrd="0" presId="urn:microsoft.com/office/officeart/2008/layout/HorizontalMultiLevelHierarchy"/>
    <dgm:cxn modelId="{6B5DB1C8-686C-4F6B-B2B4-51FF9DB61D3E}" type="presParOf" srcId="{00A2802F-FC85-49DB-8E8A-E110B4AE25F2}" destId="{29EAB679-7448-40A9-9913-E995DEED980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EA429-0CBD-49B2-94C3-7ADAE34BF650}">
      <dsp:nvSpPr>
        <dsp:cNvPr id="0" name=""/>
        <dsp:cNvSpPr/>
      </dsp:nvSpPr>
      <dsp:spPr>
        <a:xfrm>
          <a:off x="2710990" y="2928505"/>
          <a:ext cx="1673546" cy="1975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773" y="0"/>
              </a:lnTo>
              <a:lnTo>
                <a:pt x="836773" y="1975653"/>
              </a:lnTo>
              <a:lnTo>
                <a:pt x="1673546" y="1975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483034" y="3851602"/>
        <a:ext cx="129460" cy="129460"/>
      </dsp:txXfrm>
    </dsp:sp>
    <dsp:sp modelId="{BD659070-6DF4-479B-BFB4-2E7145416746}">
      <dsp:nvSpPr>
        <dsp:cNvPr id="0" name=""/>
        <dsp:cNvSpPr/>
      </dsp:nvSpPr>
      <dsp:spPr>
        <a:xfrm>
          <a:off x="2710990" y="2709331"/>
          <a:ext cx="1713940" cy="219174"/>
        </a:xfrm>
        <a:custGeom>
          <a:avLst/>
          <a:gdLst/>
          <a:ahLst/>
          <a:cxnLst/>
          <a:rect l="0" t="0" r="0" b="0"/>
          <a:pathLst>
            <a:path>
              <a:moveTo>
                <a:pt x="0" y="219174"/>
              </a:moveTo>
              <a:lnTo>
                <a:pt x="856970" y="219174"/>
              </a:lnTo>
              <a:lnTo>
                <a:pt x="856970" y="0"/>
              </a:lnTo>
              <a:lnTo>
                <a:pt x="171394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524763" y="2775721"/>
        <a:ext cx="86394" cy="86394"/>
      </dsp:txXfrm>
    </dsp:sp>
    <dsp:sp modelId="{9A0E7A49-1F83-40EF-B115-0BBD85FDF818}">
      <dsp:nvSpPr>
        <dsp:cNvPr id="0" name=""/>
        <dsp:cNvSpPr/>
      </dsp:nvSpPr>
      <dsp:spPr>
        <a:xfrm>
          <a:off x="2710990" y="825427"/>
          <a:ext cx="1734672" cy="2103078"/>
        </a:xfrm>
        <a:custGeom>
          <a:avLst/>
          <a:gdLst/>
          <a:ahLst/>
          <a:cxnLst/>
          <a:rect l="0" t="0" r="0" b="0"/>
          <a:pathLst>
            <a:path>
              <a:moveTo>
                <a:pt x="0" y="2103078"/>
              </a:moveTo>
              <a:lnTo>
                <a:pt x="867336" y="2103078"/>
              </a:lnTo>
              <a:lnTo>
                <a:pt x="867336" y="0"/>
              </a:lnTo>
              <a:lnTo>
                <a:pt x="173467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510172" y="1808812"/>
        <a:ext cx="136308" cy="136308"/>
      </dsp:txXfrm>
    </dsp:sp>
    <dsp:sp modelId="{936603AA-DE80-44C8-9B78-9B0751853FC0}">
      <dsp:nvSpPr>
        <dsp:cNvPr id="0" name=""/>
        <dsp:cNvSpPr/>
      </dsp:nvSpPr>
      <dsp:spPr>
        <a:xfrm>
          <a:off x="674119" y="2336044"/>
          <a:ext cx="2888819" cy="11849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  <a:endParaRPr lang="en-US" sz="6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4119" y="2336044"/>
        <a:ext cx="2888819" cy="1184923"/>
      </dsp:txXfrm>
    </dsp:sp>
    <dsp:sp modelId="{1027E079-750B-434F-8A36-16DC0CD87904}">
      <dsp:nvSpPr>
        <dsp:cNvPr id="0" name=""/>
        <dsp:cNvSpPr/>
      </dsp:nvSpPr>
      <dsp:spPr>
        <a:xfrm>
          <a:off x="4445662" y="182878"/>
          <a:ext cx="5839007" cy="1285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ভৌগোলিক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অবস্থান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সীমানা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বর্ননা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;</a:t>
          </a:r>
        </a:p>
      </dsp:txBody>
      <dsp:txXfrm>
        <a:off x="4445662" y="182878"/>
        <a:ext cx="5839007" cy="1285098"/>
      </dsp:txXfrm>
    </dsp:sp>
    <dsp:sp modelId="{770B0417-A474-47BF-9AE1-F9AE22180622}">
      <dsp:nvSpPr>
        <dsp:cNvPr id="0" name=""/>
        <dsp:cNvSpPr/>
      </dsp:nvSpPr>
      <dsp:spPr>
        <a:xfrm>
          <a:off x="4424931" y="2089824"/>
          <a:ext cx="6049223" cy="1239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ভূ-প্রাকৃতিক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অঞ্চলের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শ্রেনীবিভাগ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kern="12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sp:txBody>
      <dsp:txXfrm>
        <a:off x="4424931" y="2089824"/>
        <a:ext cx="6049223" cy="1239015"/>
      </dsp:txXfrm>
    </dsp:sp>
    <dsp:sp modelId="{693E42D0-E4E4-4865-8C7E-5E22824B311C}">
      <dsp:nvSpPr>
        <dsp:cNvPr id="0" name=""/>
        <dsp:cNvSpPr/>
      </dsp:nvSpPr>
      <dsp:spPr>
        <a:xfrm>
          <a:off x="4384537" y="3964875"/>
          <a:ext cx="5989434" cy="1878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বাংলাদেশের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ভূমি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ব্যবহারের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উপর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জনবসতি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বিস্তারের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বিশ্লেষণ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;</a:t>
          </a:r>
        </a:p>
      </dsp:txBody>
      <dsp:txXfrm>
        <a:off x="4384537" y="3964875"/>
        <a:ext cx="5989434" cy="1878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3D04-6571-4DAD-B667-CC9481F8E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7C4DD-ECF6-4209-8C10-90328D782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8FA7-8FC1-4C29-BBAC-37B5BCDB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B0D35-E09F-4475-ACCB-75FBC4E2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35A82-6FCD-4386-B241-CFC6ED64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0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7F19-E4C8-4D4D-A8B3-6D8DB5C2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EE013-6300-4EB6-A6F5-9BB931FF9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6889E-F441-4505-A46E-5E42E6F7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71698-6144-4AC8-99C9-FFF88F65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343D2-A8CD-4139-8F05-F7BCBD1A9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C2752-B806-4736-82C0-FEF700061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F5B7C-B1B7-4ED7-915B-5B643DAFB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6BA5C-696D-4872-9A00-9B4F9937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641E-B9AA-49B8-9608-D4E03138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114F1-C89A-47F1-9D1E-66C23AB9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4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87BAF-8875-42B1-9DFE-C05871CB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35F2A-4CDC-474F-87FC-58E7D3792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DB48-B210-4E6F-B683-B62D468B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3A37-EF77-45D4-8CEA-2BBE21EB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F7505-1F54-4E2C-836E-3BD86F3E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99A1-9513-4FD8-86D7-BAC2DAAB9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099F0-477A-4407-B488-478DF40F5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4C9F1-5D97-4517-A3C0-CC4C0C6C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8534-BB38-486B-859A-06C5C61D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799A0-839C-4A0A-B2EF-6C0ABAC4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3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DC01-85D4-4663-B3F7-0D6190BC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3A638-6949-4CF4-9577-B7CA65BA8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AAB01-8A6F-409C-A272-32396914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942DD-A955-4029-B47B-15FE7692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C1D0A-83DB-441F-A416-BA6C2994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3D586-BE6A-4CE5-B4FD-B0C7F43E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3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BB036-B768-42B4-B441-2B2FED31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5150A-A84E-43D7-892B-E34245DB4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31CE3-6CF5-46B9-8110-46828C218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C06409-30D5-431B-8845-D8C25FAF7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7781F-A9C1-4772-99AE-0D054768D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D0BB7-3CD1-4734-8008-A2316977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6BF95-1DBB-46F2-8F44-9AE3D2C0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C512F-0086-4024-AF4C-82F7EFE1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23419-F92B-426A-8FEF-8E4C95FD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66CE9-5024-4218-B7C7-E828A6C3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2B8C6-6E3D-43FC-916A-13F33652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6366A-B935-4B68-B050-2EE28D5A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9629E-BCCC-44FC-89E0-52B268E1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132EA-B9D6-4632-8E87-18AC9D3F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1C6FE-97F6-4FC3-9203-E5EE864F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16C5-3F50-4F97-972B-E98EAF8B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2CAEC-EEC4-4F19-BEF3-0E8FF34A1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CFDB9-694D-43A7-939F-B8E7EBC4E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A9842-8B61-4724-8B70-6857A2A1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42B63-2D7C-400C-B454-2ADB4B8A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DD66A-0C38-4365-9CE3-FF1EAB05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C641-46A4-4F34-8541-86FB1C9B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9D3E-1DAD-4C4F-B8A7-5298461D8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04B48-91BB-4362-91A1-66290E2AA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00BAD-E9D8-454B-8E8F-F481C028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C6440-26FF-451D-A33D-BCBD98DC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24E4-4738-4FDB-8028-58DE57D1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A12C4-0949-483A-A11E-DE1F77A8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8A859-8C2F-4354-B1F6-0DA11DF15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7BDEA-55BE-49E1-ACEE-517D7A167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8A73-FF0D-4286-8295-979DA5958F4E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B594C-2F02-4C83-BC97-80D6CD602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F235-5C15-4AD9-8844-1063FF6F2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5F42-90D3-4D2B-8F42-5469C6969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9242CC-24C3-4558-BF65-426ABB5EA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044" y="0"/>
            <a:ext cx="627588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BB916A-77A4-408D-8AB3-ADD32BC697E6}"/>
              </a:ext>
            </a:extLst>
          </p:cNvPr>
          <p:cNvSpPr txBox="1"/>
          <p:nvPr/>
        </p:nvSpPr>
        <p:spPr>
          <a:xfrm>
            <a:off x="351692" y="1280160"/>
            <a:ext cx="10719582" cy="42203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00" dirty="0" err="1">
                <a:ln>
                  <a:solidFill>
                    <a:schemeClr val="accent6"/>
                  </a:solidFill>
                </a:ln>
                <a:solidFill>
                  <a:schemeClr val="accent4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3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283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B93825-FB52-474E-B163-122F2C405373}"/>
              </a:ext>
            </a:extLst>
          </p:cNvPr>
          <p:cNvSpPr txBox="1"/>
          <p:nvPr/>
        </p:nvSpPr>
        <p:spPr>
          <a:xfrm>
            <a:off x="1715169" y="1340461"/>
            <a:ext cx="4995278" cy="70788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দক্ষিন-পূর্ব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ঞ্চালের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পাহাড়সমূহঃ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C59B13-400A-4D6D-AEDD-E884208AFA47}"/>
              </a:ext>
            </a:extLst>
          </p:cNvPr>
          <p:cNvSpPr txBox="1"/>
          <p:nvPr/>
        </p:nvSpPr>
        <p:spPr>
          <a:xfrm>
            <a:off x="498992" y="2743172"/>
            <a:ext cx="6211456" cy="353943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ঙ্গামাটি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বান্দরবন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খাগড়াছড়ি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কক্সবাজার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পূর্বাংশ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৬১০মিটার।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সর্বোচ্চশৃঙ্গের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১,২৩১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র্দমও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2939D-F951-4B7D-9001-D056219B2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30" y="520505"/>
            <a:ext cx="3643028" cy="25753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9E74FE-E0AE-4959-ABC8-18B41D5B6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30" y="3114467"/>
            <a:ext cx="3643029" cy="27939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CD6ED6-AA5C-4472-B20D-124D83506BD2}"/>
              </a:ext>
            </a:extLst>
          </p:cNvPr>
          <p:cNvSpPr txBox="1"/>
          <p:nvPr/>
        </p:nvSpPr>
        <p:spPr>
          <a:xfrm>
            <a:off x="7759992" y="6051769"/>
            <a:ext cx="3514104" cy="46166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দক্ষিন-পূর্ব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ঞ্চালের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পাহাড়সমূহঃ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5C722-8A19-47BB-87E1-D2C9BCE551F8}"/>
              </a:ext>
            </a:extLst>
          </p:cNvPr>
          <p:cNvSpPr/>
          <p:nvPr/>
        </p:nvSpPr>
        <p:spPr>
          <a:xfrm>
            <a:off x="1015500" y="1077444"/>
            <a:ext cx="5761514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উত্তর-পূ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াঞ্চলের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B0C8D-0618-4C11-9183-B2C3D98C0212}"/>
              </a:ext>
            </a:extLst>
          </p:cNvPr>
          <p:cNvSpPr txBox="1"/>
          <p:nvPr/>
        </p:nvSpPr>
        <p:spPr>
          <a:xfrm>
            <a:off x="815927" y="2532185"/>
            <a:ext cx="6160661" cy="34163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মনসিং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ূর্বাং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লভীবাজার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জেলারপাহাড়গুলো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৩০থেকে ৯০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চিকনাগুল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খাসিয়া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জয়ন্তিয়া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F2406F-C07F-4F35-B0EB-1CB6B37A0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815" y="759656"/>
            <a:ext cx="4619843" cy="49799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57B932-287C-4E6D-95B0-CE6BE23F28C8}"/>
              </a:ext>
            </a:extLst>
          </p:cNvPr>
          <p:cNvSpPr/>
          <p:nvPr/>
        </p:nvSpPr>
        <p:spPr>
          <a:xfrm>
            <a:off x="7315499" y="5867511"/>
            <a:ext cx="397095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র-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উত্তর-পূ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াঞ্চলের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684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71E06A-35AD-44CA-8418-09EFC7009B61}"/>
              </a:ext>
            </a:extLst>
          </p:cNvPr>
          <p:cNvSpPr txBox="1"/>
          <p:nvPr/>
        </p:nvSpPr>
        <p:spPr>
          <a:xfrm>
            <a:off x="1097280" y="590845"/>
            <a:ext cx="5139548" cy="707886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াইস্টোসিন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59C4D-982C-4944-B000-A47AB114AA6D}"/>
              </a:ext>
            </a:extLst>
          </p:cNvPr>
          <p:cNvSpPr txBox="1"/>
          <p:nvPr/>
        </p:nvSpPr>
        <p:spPr>
          <a:xfrm>
            <a:off x="689317" y="1941342"/>
            <a:ext cx="5109091" cy="341632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%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গঠিত।প্লাইস্টোসিন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সোপানসমূহকে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হয়-১।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বরেন্দ্রভূমি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লালমা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5EB1FC-CD00-42B5-AB8C-59B635B2D7E4}"/>
              </a:ext>
            </a:extLst>
          </p:cNvPr>
          <p:cNvSpPr txBox="1"/>
          <p:nvPr/>
        </p:nvSpPr>
        <p:spPr>
          <a:xfrm>
            <a:off x="7050917" y="5795889"/>
            <a:ext cx="4169731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াইস্টোসিন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042F88-F4F4-486A-861E-B3483BB32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179" y="253219"/>
            <a:ext cx="4961206" cy="541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21836C-9A10-4065-9E3F-E6BE0759A2BE}"/>
              </a:ext>
            </a:extLst>
          </p:cNvPr>
          <p:cNvSpPr/>
          <p:nvPr/>
        </p:nvSpPr>
        <p:spPr>
          <a:xfrm>
            <a:off x="2428701" y="1373331"/>
            <a:ext cx="1754006" cy="707886"/>
          </a:xfrm>
          <a:prstGeom prst="rect">
            <a:avLst/>
          </a:prstGeom>
          <a:ln>
            <a:solidFill>
              <a:schemeClr val="accent6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বরেন্দ্রভূমি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6BC88-4AE5-4806-8110-93CCD5D5B444}"/>
              </a:ext>
            </a:extLst>
          </p:cNvPr>
          <p:cNvSpPr txBox="1"/>
          <p:nvPr/>
        </p:nvSpPr>
        <p:spPr>
          <a:xfrm>
            <a:off x="998805" y="2658410"/>
            <a:ext cx="5381601" cy="2062103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নও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বরেন্দ্রভুমি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৯,৩২০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588BAB-82B6-4FC7-8BA9-68C951E5B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89" y="819666"/>
            <a:ext cx="4705767" cy="50324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5083B7-2D8B-484B-894C-D8AB242FFC7C}"/>
              </a:ext>
            </a:extLst>
          </p:cNvPr>
          <p:cNvSpPr/>
          <p:nvPr/>
        </p:nvSpPr>
        <p:spPr>
          <a:xfrm>
            <a:off x="7631404" y="6038334"/>
            <a:ext cx="225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বরেন্দ্রভূমি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265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E85283-8441-4305-80F0-7DADEABEFBB2}"/>
              </a:ext>
            </a:extLst>
          </p:cNvPr>
          <p:cNvSpPr/>
          <p:nvPr/>
        </p:nvSpPr>
        <p:spPr>
          <a:xfrm>
            <a:off x="1672225" y="1362807"/>
            <a:ext cx="4115229" cy="70788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E55E0-3F43-4A58-A7BE-DDC537B6C0BD}"/>
              </a:ext>
            </a:extLst>
          </p:cNvPr>
          <p:cNvSpPr txBox="1"/>
          <p:nvPr/>
        </p:nvSpPr>
        <p:spPr>
          <a:xfrm>
            <a:off x="944074" y="2736703"/>
            <a:ext cx="5771132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্গাইল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েষনিয়ে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সোপানভূমি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৪,১০৩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বর্গকিলোমিটার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C4ACE-2973-4E51-B751-B4725E5D7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400" y="585033"/>
            <a:ext cx="4331311" cy="52753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4901475-BEED-48DA-999B-C6BC1A6E16F4}"/>
              </a:ext>
            </a:extLst>
          </p:cNvPr>
          <p:cNvSpPr/>
          <p:nvPr/>
        </p:nvSpPr>
        <p:spPr>
          <a:xfrm>
            <a:off x="7448216" y="5980579"/>
            <a:ext cx="3927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ভাওয়ালের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548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C03CD5-705B-4802-A9D8-97B9D9114CAD}"/>
              </a:ext>
            </a:extLst>
          </p:cNvPr>
          <p:cNvSpPr/>
          <p:nvPr/>
        </p:nvSpPr>
        <p:spPr>
          <a:xfrm>
            <a:off x="2393049" y="1725023"/>
            <a:ext cx="2529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লালমা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াড়</a:t>
            </a:r>
            <a:endParaRPr lang="en-US" sz="4000" dirty="0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08884-885D-4CDF-B8B5-E7B9CB2B0157}"/>
              </a:ext>
            </a:extLst>
          </p:cNvPr>
          <p:cNvSpPr txBox="1"/>
          <p:nvPr/>
        </p:nvSpPr>
        <p:spPr>
          <a:xfrm>
            <a:off x="1244493" y="3066757"/>
            <a:ext cx="57182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endParaRPr lang="en-US" sz="3600" dirty="0">
              <a:ln>
                <a:solidFill>
                  <a:schemeClr val="accent1"/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পশ্চিমে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লালমাই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</a:p>
          <a:p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পাহাড়টি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বিস্তৃত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৩৪বর্গকিলোমিটার। এ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 </a:t>
            </a:r>
          </a:p>
          <a:p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২১ </a:t>
            </a:r>
            <a:r>
              <a:rPr lang="en-US" sz="3600" dirty="0" err="1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600" dirty="0">
                <a:ln>
                  <a:solidFill>
                    <a:schemeClr val="accent1"/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6157CE-B4A5-4808-9A16-60C120516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725" y="689317"/>
            <a:ext cx="4980745" cy="52397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2C143EC-E4B4-4F33-BCE5-503C806C98A1}"/>
              </a:ext>
            </a:extLst>
          </p:cNvPr>
          <p:cNvSpPr/>
          <p:nvPr/>
        </p:nvSpPr>
        <p:spPr>
          <a:xfrm>
            <a:off x="8126452" y="6027552"/>
            <a:ext cx="26532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লালমা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াড়</a:t>
            </a:r>
            <a:endParaRPr lang="en-US" sz="3200" dirty="0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4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699E1-1293-48C5-B0C5-CD10E56FF0F2}"/>
              </a:ext>
            </a:extLst>
          </p:cNvPr>
          <p:cNvSpPr txBox="1"/>
          <p:nvPr/>
        </p:nvSpPr>
        <p:spPr>
          <a:xfrm>
            <a:off x="1195755" y="867139"/>
            <a:ext cx="5149167" cy="70788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B53B9A-E056-485E-8C7F-4CE6DEDFFC69}"/>
              </a:ext>
            </a:extLst>
          </p:cNvPr>
          <p:cNvSpPr txBox="1"/>
          <p:nvPr/>
        </p:nvSpPr>
        <p:spPr>
          <a:xfrm>
            <a:off x="1055075" y="1741332"/>
            <a:ext cx="548740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০%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বিস্তৃী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িবন্যার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পরিবাহিত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পলিমাটি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সঞ্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প্লাবনসমভূমি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প্লাবন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সমভুমির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১,২৪,২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৬বর্গকিলোমিটার।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সমভুমির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ভুমিখুবই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 err="1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র্বর</a:t>
            </a:r>
            <a:r>
              <a:rPr lang="en-US" sz="3600" dirty="0">
                <a:ln w="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3D606-0D7F-44A2-B1C7-3EFAD3EBE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91" y="253219"/>
            <a:ext cx="4961206" cy="5416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A7CA34-195A-44DA-B9DA-290E3EAAE7CB}"/>
              </a:ext>
            </a:extLst>
          </p:cNvPr>
          <p:cNvSpPr txBox="1"/>
          <p:nvPr/>
        </p:nvSpPr>
        <p:spPr>
          <a:xfrm>
            <a:off x="7048306" y="5739979"/>
            <a:ext cx="4302781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</p:txBody>
      </p:sp>
    </p:spTree>
    <p:extLst>
      <p:ext uri="{BB962C8B-B14F-4D97-AF65-F5344CB8AC3E}">
        <p14:creationId xmlns:p14="http://schemas.microsoft.com/office/powerpoint/2010/main" val="32063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3558" y="196948"/>
            <a:ext cx="760571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58" y="1392189"/>
            <a:ext cx="7605712" cy="2771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3780" y="4757925"/>
            <a:ext cx="1035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ভূ-প্রাকৃতিক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শ্রেনীবিভাগ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4751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BEE65B-7502-4CB8-9BF5-9226F1DF887F}"/>
              </a:ext>
            </a:extLst>
          </p:cNvPr>
          <p:cNvSpPr txBox="1"/>
          <p:nvPr/>
        </p:nvSpPr>
        <p:spPr>
          <a:xfrm>
            <a:off x="2473513" y="521298"/>
            <a:ext cx="6282489" cy="70788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জনবসতি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E5EF3-C97B-4EC4-973E-95DB5136FFCA}"/>
              </a:ext>
            </a:extLst>
          </p:cNvPr>
          <p:cNvSpPr txBox="1"/>
          <p:nvPr/>
        </p:nvSpPr>
        <p:spPr>
          <a:xfrm>
            <a:off x="1434906" y="1533377"/>
            <a:ext cx="9387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ূ-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ার্থক্য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থাকাতে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endParaRPr lang="en-US" sz="28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জনবসতি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বসতির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তারতম্য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A4915-0B31-44C2-8CB7-99433E6D3A5B}"/>
              </a:ext>
            </a:extLst>
          </p:cNvPr>
          <p:cNvSpPr txBox="1"/>
          <p:nvPr/>
        </p:nvSpPr>
        <p:spPr>
          <a:xfrm>
            <a:off x="1420838" y="2556801"/>
            <a:ext cx="9405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ার্বত্য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াধ্য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অনুন্নত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যাতায়াত</a:t>
            </a:r>
            <a:endParaRPr lang="en-US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ব্যবস্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বনভূমি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প্রকৃতিগত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A47D93-E42E-4E62-970F-CF7BB27853B1}"/>
              </a:ext>
            </a:extLst>
          </p:cNvPr>
          <p:cNvSpPr txBox="1"/>
          <p:nvPr/>
        </p:nvSpPr>
        <p:spPr>
          <a:xfrm>
            <a:off x="1252025" y="3641183"/>
            <a:ext cx="91582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ঞ্চলের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ভুমির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</a:t>
            </a:r>
            <a:r>
              <a:rPr lang="as-IN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যাদি</a:t>
            </a:r>
            <a:endParaRPr lang="en-US" sz="28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সুবিধার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কারনেবসতি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স্থাপনে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আকৃষ্ট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জনবসতি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4C248-E48E-41AE-82A2-DA6311C87C12}"/>
              </a:ext>
            </a:extLst>
          </p:cNvPr>
          <p:cNvSpPr txBox="1"/>
          <p:nvPr/>
        </p:nvSpPr>
        <p:spPr>
          <a:xfrm>
            <a:off x="1252025" y="4689900"/>
            <a:ext cx="8725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্রাকৃতিক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ও 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কর্মচারীরা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28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ূর্ন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তুলেছে</a:t>
            </a:r>
            <a:r>
              <a:rPr lang="en-US" sz="2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4E85E-BFA0-42B9-B91F-3B4A0C90D538}"/>
              </a:ext>
            </a:extLst>
          </p:cNvPr>
          <p:cNvSpPr txBox="1"/>
          <p:nvPr/>
        </p:nvSpPr>
        <p:spPr>
          <a:xfrm>
            <a:off x="1420838" y="5666789"/>
            <a:ext cx="82253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া-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া,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ও </a:t>
            </a:r>
            <a:r>
              <a:rPr lang="en-US" sz="2800" dirty="0" err="1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চর্চার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endParaRPr lang="en-US" sz="28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</a:p>
        </p:txBody>
      </p:sp>
    </p:spTree>
    <p:extLst>
      <p:ext uri="{BB962C8B-B14F-4D97-AF65-F5344CB8AC3E}">
        <p14:creationId xmlns:p14="http://schemas.microsoft.com/office/powerpoint/2010/main" val="237386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500" y="81020"/>
            <a:ext cx="11500339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302" y="3896751"/>
            <a:ext cx="11451101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জনবসতি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বিস্তরণের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CFB6CC-D6A4-48E3-87D4-5B04026AF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31" y="1004350"/>
            <a:ext cx="4820990" cy="277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E2EDF2-BC64-4528-98C0-E08C26669F52}"/>
              </a:ext>
            </a:extLst>
          </p:cNvPr>
          <p:cNvSpPr txBox="1"/>
          <p:nvPr/>
        </p:nvSpPr>
        <p:spPr>
          <a:xfrm>
            <a:off x="5328001" y="928468"/>
            <a:ext cx="1535998" cy="707886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97428-441E-4031-B79A-A8E6474C5116}"/>
              </a:ext>
            </a:extLst>
          </p:cNvPr>
          <p:cNvSpPr txBox="1"/>
          <p:nvPr/>
        </p:nvSpPr>
        <p:spPr>
          <a:xfrm>
            <a:off x="465185" y="2703248"/>
            <a:ext cx="4770858" cy="230832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রুল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endParaRPr lang="en-US" sz="36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দাদনচক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F5DB8-07E5-4D61-8916-182AFF975E40}"/>
              </a:ext>
            </a:extLst>
          </p:cNvPr>
          <p:cNvSpPr txBox="1"/>
          <p:nvPr/>
        </p:nvSpPr>
        <p:spPr>
          <a:xfrm>
            <a:off x="7223241" y="2703245"/>
            <a:ext cx="4340402" cy="2308324"/>
          </a:xfrm>
          <a:prstGeom prst="rect">
            <a:avLst/>
          </a:prstGeom>
          <a:solidFill>
            <a:schemeClr val="accent3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ভূ-প্রকৃতি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িট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F202EE-992C-49AB-B3A9-3F25FD807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043" y="2703247"/>
            <a:ext cx="1987198" cy="230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7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F438B0-6C41-4624-B86A-3A3D91106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08" y="556591"/>
            <a:ext cx="8660296" cy="56421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490C51-C486-428E-85AE-0666132B8DBC}"/>
              </a:ext>
            </a:extLst>
          </p:cNvPr>
          <p:cNvSpPr txBox="1"/>
          <p:nvPr/>
        </p:nvSpPr>
        <p:spPr>
          <a:xfrm>
            <a:off x="635850" y="1616765"/>
            <a:ext cx="546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0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BED0AB-D5A1-4F96-ADD1-1678A93F1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0" y="1888587"/>
            <a:ext cx="3182523" cy="3080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0EE06A-37E3-4680-B1B8-3E18E3332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803" y="1888586"/>
            <a:ext cx="2897945" cy="3080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AE174F-E266-446C-BB23-E2307AB8EF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1888586"/>
            <a:ext cx="2686929" cy="3080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8A1797-3DCD-4525-8A89-FB124DD016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90" y="1888587"/>
            <a:ext cx="2686928" cy="30808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2A9949-B628-4C33-9C81-A202A779E7C1}"/>
              </a:ext>
            </a:extLst>
          </p:cNvPr>
          <p:cNvSpPr txBox="1"/>
          <p:nvPr/>
        </p:nvSpPr>
        <p:spPr>
          <a:xfrm>
            <a:off x="4065563" y="5570806"/>
            <a:ext cx="3480440" cy="70788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ভূপ্রকৃতি</a:t>
            </a:r>
            <a:endParaRPr lang="en-US" sz="4000" dirty="0">
              <a:ln>
                <a:solidFill>
                  <a:schemeClr val="tx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4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A40C427-DB1A-47E9-89FA-6E5E203BDA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165165"/>
              </p:ext>
            </p:extLst>
          </p:nvPr>
        </p:nvGraphicFramePr>
        <p:xfrm>
          <a:off x="723698" y="719666"/>
          <a:ext cx="11261975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390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603AA-DE80-44C8-9B78-9B0751853F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0E7A49-1F83-40EF-B115-0BBD85FDF8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27E079-750B-434F-8A36-16DC0CD879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59070-6DF4-479B-BFB4-2E71454167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0B0417-A474-47BF-9AE1-F9AE2218062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4EA429-0CBD-49B2-94C3-7ADAE34BF65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3E42D0-E4E4-4865-8C7E-5E22824B311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E2A5C3-5C1B-4052-8DFD-E2BCFADB8C47}"/>
              </a:ext>
            </a:extLst>
          </p:cNvPr>
          <p:cNvSpPr txBox="1"/>
          <p:nvPr/>
        </p:nvSpPr>
        <p:spPr>
          <a:xfrm>
            <a:off x="945594" y="1386441"/>
            <a:ext cx="3632726" cy="707886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ূ-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B2A30-2A79-4BE1-A7E0-23B4F4B193EF}"/>
              </a:ext>
            </a:extLst>
          </p:cNvPr>
          <p:cNvSpPr txBox="1"/>
          <p:nvPr/>
        </p:nvSpPr>
        <p:spPr>
          <a:xfrm>
            <a:off x="270347" y="2817758"/>
            <a:ext cx="51050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েশ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বিধৌত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ীর্ণ</a:t>
            </a:r>
            <a:endParaRPr lang="en-US" sz="3600" dirty="0">
              <a:ln w="0"/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সমভূমি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এশিয়ার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ম্ক্ষপুত্র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মেঘনার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অববাহিকায়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এদেশের</a:t>
            </a:r>
            <a:endParaRPr lang="en-US" sz="3600" dirty="0">
              <a:ln w="0"/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ভূ-প্রকৃতি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নিচু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স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2504E-496B-45D4-9A2C-C0155FC39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33" y="671732"/>
            <a:ext cx="3536546" cy="4702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BF3EDA-2A9A-441B-829F-D062CF608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84" y="661648"/>
            <a:ext cx="3194042" cy="4702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F288591-A43E-4001-BE8E-E06668E5BD5E}"/>
              </a:ext>
            </a:extLst>
          </p:cNvPr>
          <p:cNvSpPr/>
          <p:nvPr/>
        </p:nvSpPr>
        <p:spPr>
          <a:xfrm>
            <a:off x="6718085" y="5680082"/>
            <a:ext cx="3536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ূ-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8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6F7F47-A70E-4997-9FA6-F77BB064D5CE}"/>
              </a:ext>
            </a:extLst>
          </p:cNvPr>
          <p:cNvSpPr txBox="1"/>
          <p:nvPr/>
        </p:nvSpPr>
        <p:spPr>
          <a:xfrm>
            <a:off x="2016037" y="548640"/>
            <a:ext cx="40799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FABC59-5424-46C1-AE6F-A449DCD04C9A}"/>
                  </a:ext>
                </a:extLst>
              </p:cNvPr>
              <p:cNvSpPr txBox="1"/>
              <p:nvPr/>
            </p:nvSpPr>
            <p:spPr>
              <a:xfrm>
                <a:off x="389206" y="1376535"/>
                <a:ext cx="6434685" cy="501675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এশিয়া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মহাদেশের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দক্ষিনে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বাংলাদেশের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বাং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২০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.৩৪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অক্ষরেখাথেকে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২৬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.৩৮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অক্ষরেখার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৮৮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.০১  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দ্রাঘিমা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৯২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.৪১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দ্রাঘিমা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অবস্থিত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বাংলাদেশের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</a:p>
              <a:p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ভ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ঙ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গ,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ঘ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য়ও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আসাম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;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পূ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আসাম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ত্রিপুরা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জ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োরাম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এ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ং </a:t>
                </a:r>
              </a:p>
              <a:p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র;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ষ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ঙ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এবংপশ্চিমে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ভারতের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পশ্চিমবঙ্গ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অবস্থিত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বাংলাদেশের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য়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,৪৭,৫৭০ ব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ি. </a:t>
                </a:r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FABC59-5424-46C1-AE6F-A449DCD04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06" y="1376535"/>
                <a:ext cx="6434685" cy="5016758"/>
              </a:xfrm>
              <a:prstGeom prst="rect">
                <a:avLst/>
              </a:prstGeom>
              <a:blipFill>
                <a:blip r:embed="rId2"/>
                <a:stretch>
                  <a:fillRect l="-2365" t="-1455" b="-290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0889F5-3465-4792-8B50-F7E67F0BD822}"/>
              </a:ext>
            </a:extLst>
          </p:cNvPr>
          <p:cNvCxnSpPr/>
          <p:nvPr/>
        </p:nvCxnSpPr>
        <p:spPr>
          <a:xfrm>
            <a:off x="10241280" y="24477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7DE366-648E-4C03-BD8A-988D866CC1EC}"/>
              </a:ext>
            </a:extLst>
          </p:cNvPr>
          <p:cNvCxnSpPr>
            <a:cxnSpLocks/>
          </p:cNvCxnSpPr>
          <p:nvPr/>
        </p:nvCxnSpPr>
        <p:spPr>
          <a:xfrm flipH="1">
            <a:off x="4276575" y="2757265"/>
            <a:ext cx="98474" cy="140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9139FE-25F4-4122-8B51-734AD6BF0C66}"/>
              </a:ext>
            </a:extLst>
          </p:cNvPr>
          <p:cNvCxnSpPr>
            <a:cxnSpLocks/>
          </p:cNvCxnSpPr>
          <p:nvPr/>
        </p:nvCxnSpPr>
        <p:spPr>
          <a:xfrm flipH="1">
            <a:off x="2560320" y="3874150"/>
            <a:ext cx="112541" cy="11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AFACB9-9E3D-407B-902C-E1F665A1C505}"/>
              </a:ext>
            </a:extLst>
          </p:cNvPr>
          <p:cNvCxnSpPr>
            <a:cxnSpLocks/>
          </p:cNvCxnSpPr>
          <p:nvPr/>
        </p:nvCxnSpPr>
        <p:spPr>
          <a:xfrm flipV="1">
            <a:off x="6103034" y="2360372"/>
            <a:ext cx="126609" cy="115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D1922-80A2-4FB7-B4A7-7F54A3B5CE36}"/>
              </a:ext>
            </a:extLst>
          </p:cNvPr>
          <p:cNvCxnSpPr/>
          <p:nvPr/>
        </p:nvCxnSpPr>
        <p:spPr>
          <a:xfrm flipV="1">
            <a:off x="2897948" y="1800668"/>
            <a:ext cx="126610" cy="179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F8E6033-F5A8-4E42-B6FD-00FC3A412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663" y="295421"/>
            <a:ext cx="4668131" cy="562383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0546E8-7F25-4014-9F58-4A4FEDCDD9BE}"/>
              </a:ext>
            </a:extLst>
          </p:cNvPr>
          <p:cNvCxnSpPr>
            <a:cxnSpLocks/>
          </p:cNvCxnSpPr>
          <p:nvPr/>
        </p:nvCxnSpPr>
        <p:spPr>
          <a:xfrm flipV="1">
            <a:off x="1514623" y="2360372"/>
            <a:ext cx="126609" cy="115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F659187-CB46-40D3-A8BB-D85D46B1A514}"/>
              </a:ext>
            </a:extLst>
          </p:cNvPr>
          <p:cNvSpPr txBox="1"/>
          <p:nvPr/>
        </p:nvSpPr>
        <p:spPr>
          <a:xfrm>
            <a:off x="7711438" y="6100914"/>
            <a:ext cx="322075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সীমানা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FE3F0A-E06A-4661-99E6-88C385EE3D8B}"/>
              </a:ext>
            </a:extLst>
          </p:cNvPr>
          <p:cNvSpPr txBox="1"/>
          <p:nvPr/>
        </p:nvSpPr>
        <p:spPr>
          <a:xfrm>
            <a:off x="1357530" y="3842867"/>
            <a:ext cx="9108833" cy="76944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সীমানা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en-US" sz="4400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93F26-AC16-4CAC-82E1-2441F3D90121}"/>
              </a:ext>
            </a:extLst>
          </p:cNvPr>
          <p:cNvSpPr txBox="1"/>
          <p:nvPr/>
        </p:nvSpPr>
        <p:spPr>
          <a:xfrm>
            <a:off x="3770140" y="1322363"/>
            <a:ext cx="2672863" cy="923330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n>
                <a:solidFill>
                  <a:schemeClr val="tx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A812C6-45AB-4A70-8E43-D74A9C3B2BDA}"/>
              </a:ext>
            </a:extLst>
          </p:cNvPr>
          <p:cNvSpPr txBox="1"/>
          <p:nvPr/>
        </p:nvSpPr>
        <p:spPr>
          <a:xfrm>
            <a:off x="1786597" y="407963"/>
            <a:ext cx="6429965" cy="707886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4000" dirty="0">
                <a:ln w="0"/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000" dirty="0">
              <a:ln w="0"/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56A412-71EC-4A66-A92A-EDAC8805C8A2}"/>
              </a:ext>
            </a:extLst>
          </p:cNvPr>
          <p:cNvSpPr txBox="1"/>
          <p:nvPr/>
        </p:nvSpPr>
        <p:spPr>
          <a:xfrm>
            <a:off x="2297954" y="1705616"/>
            <a:ext cx="4748416" cy="646331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as-IN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াইশিয়ারি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as-IN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াহাড়সমূহ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D93C75-5045-4F11-8071-6AD3769D27B6}"/>
              </a:ext>
            </a:extLst>
          </p:cNvPr>
          <p:cNvSpPr txBox="1"/>
          <p:nvPr/>
        </p:nvSpPr>
        <p:spPr>
          <a:xfrm>
            <a:off x="2313710" y="3429000"/>
            <a:ext cx="5259773" cy="6463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 err="1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াইস্টোসিন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n>
                  <a:solidFill>
                    <a:schemeClr val="accent3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CDD92E-CA32-4BCF-8FDF-ABA373692B95}"/>
              </a:ext>
            </a:extLst>
          </p:cNvPr>
          <p:cNvSpPr txBox="1"/>
          <p:nvPr/>
        </p:nvSpPr>
        <p:spPr>
          <a:xfrm>
            <a:off x="2297954" y="5458265"/>
            <a:ext cx="4657044" cy="646331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সাম্প্রতিক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38484-8E25-402F-ACE6-8B7C7561D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032" y="1121115"/>
            <a:ext cx="3463876" cy="1656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2FC8F1-255D-4E42-AEAA-9B049984D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032" y="2836679"/>
            <a:ext cx="3463876" cy="1875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E27657-AB60-4EF0-91D3-74F90BF0A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800" y="4771480"/>
            <a:ext cx="343610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A0F18-FEA3-4DF0-83A6-845D4D1CF8EF}"/>
              </a:ext>
            </a:extLst>
          </p:cNvPr>
          <p:cNvSpPr txBox="1"/>
          <p:nvPr/>
        </p:nvSpPr>
        <p:spPr>
          <a:xfrm>
            <a:off x="1181686" y="1209820"/>
            <a:ext cx="478849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াইশিয়ারি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াহাড়সমূহ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7D3800-E361-48E3-8EC8-9778408D7814}"/>
              </a:ext>
            </a:extLst>
          </p:cNvPr>
          <p:cNvSpPr txBox="1"/>
          <p:nvPr/>
        </p:nvSpPr>
        <p:spPr>
          <a:xfrm>
            <a:off x="815925" y="2208628"/>
            <a:ext cx="671049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২%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াইশিয়ারি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টাইশিয়ারি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 অ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দুইভাগে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দক্ষিন-পূর্ব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ঞ্চালের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পাহাড়সমূহ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উত্তর-পূ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াঞ্চলের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D88DD-21FB-48C9-88C7-DADEAB118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42" y="515479"/>
            <a:ext cx="4023361" cy="27445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158966-865A-434A-8F9C-1BCEDC988A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41" y="3259981"/>
            <a:ext cx="4023361" cy="29278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3A44D2-6CFA-454D-A9C4-B2B464A720AA}"/>
              </a:ext>
            </a:extLst>
          </p:cNvPr>
          <p:cNvSpPr txBox="1"/>
          <p:nvPr/>
        </p:nvSpPr>
        <p:spPr>
          <a:xfrm>
            <a:off x="7744886" y="6272227"/>
            <a:ext cx="3389069" cy="46166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াইশিয়ারি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াহাড়সমূহ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476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1483</Words>
  <Application>Microsoft Office PowerPoint</Application>
  <PresentationFormat>Widescreen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94</cp:revision>
  <dcterms:created xsi:type="dcterms:W3CDTF">2019-12-01T08:23:23Z</dcterms:created>
  <dcterms:modified xsi:type="dcterms:W3CDTF">2019-12-07T17:05:21Z</dcterms:modified>
</cp:coreProperties>
</file>