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56" r:id="rId2"/>
    <p:sldId id="269" r:id="rId3"/>
    <p:sldId id="258" r:id="rId4"/>
    <p:sldId id="259" r:id="rId5"/>
    <p:sldId id="260" r:id="rId6"/>
    <p:sldId id="261" r:id="rId7"/>
    <p:sldId id="267" r:id="rId8"/>
    <p:sldId id="262" r:id="rId9"/>
    <p:sldId id="263" r:id="rId10"/>
    <p:sldId id="264" r:id="rId11"/>
    <p:sldId id="265" r:id="rId12"/>
    <p:sldId id="268" r:id="rId13"/>
    <p:sldId id="270" r:id="rId14"/>
    <p:sldId id="266" r:id="rId15"/>
    <p:sldId id="271" r:id="rId16"/>
    <p:sldId id="272" r:id="rId17"/>
    <p:sldId id="274" r:id="rId18"/>
    <p:sldId id="273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00"/>
    <a:srgbClr val="000000"/>
    <a:srgbClr val="FF9900"/>
    <a:srgbClr val="FF0066"/>
    <a:srgbClr val="FF33CC"/>
    <a:srgbClr val="FF7C80"/>
    <a:srgbClr val="00FFCC"/>
    <a:srgbClr val="CC6600"/>
    <a:srgbClr val="FFCC66"/>
    <a:srgbClr val="99FF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234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314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1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28F882A-DC1D-4D19-B7A9-2C1564661BA4}" type="datetimeFigureOut">
              <a:rPr lang="en-US" smtClean="0"/>
              <a:t>07-Dec-19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2BDA533-C9F7-43B1-B18E-BBDEECFE48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70205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47B11E-C3BE-4C14-80AF-45D962C8ECE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6B16186-A02D-4880-80D8-2C9200B157C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231B917-B16E-447B-B412-1920BFB968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63C140-94D9-42AD-BF55-7311D1CD6F96}" type="datetimeFigureOut">
              <a:rPr lang="en-US" smtClean="0"/>
              <a:t>07-Dec-19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8BED95F-43F0-40C2-A12B-76B7D2250F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39E7080-4426-4901-8C50-A2AD10E3D7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992AF8-0526-48B9-A9AC-02D886D60A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47941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D39AB3-EF74-4439-BB08-F411A2FC18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BEC84C4-FA6C-466D-88FC-91F3C856787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EDF721F-945B-4C0F-864E-ED3B9E3854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63C140-94D9-42AD-BF55-7311D1CD6F96}" type="datetimeFigureOut">
              <a:rPr lang="en-US" smtClean="0"/>
              <a:t>07-Dec-19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8768A2B-2D07-4D98-A931-4DC423C69D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87E3B26-0381-4F31-8900-A759DDAFB6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992AF8-0526-48B9-A9AC-02D886D60A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04163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821C27F-4B48-4B57-B598-8613F7CFC29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71ED9A3-3BD5-45DB-BB02-ED7E0184EE5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CA4A367-0C47-4B02-9F5A-1CF463CA6A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63C140-94D9-42AD-BF55-7311D1CD6F96}" type="datetimeFigureOut">
              <a:rPr lang="en-US" smtClean="0"/>
              <a:t>07-Dec-19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99E5458-0033-4ACD-894B-13B016D91D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22280B0-0840-46B2-ABD2-1DBC134EBF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992AF8-0526-48B9-A9AC-02D886D60A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79102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8815A3-20A8-49B5-8FCD-ABFE307A4E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58F8F9-82C7-4499-ABFA-AAB7AC35180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71A148B-1305-4B07-BE39-AF9D68464C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63C140-94D9-42AD-BF55-7311D1CD6F96}" type="datetimeFigureOut">
              <a:rPr lang="en-US" smtClean="0"/>
              <a:t>07-Dec-19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D5FC1E3-C52F-4DE8-A5A0-5CFBB33930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1F043C0-682D-4AE1-B737-08672C185D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992AF8-0526-48B9-A9AC-02D886D60A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69847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65BF55-E99E-495F-B728-8915B24891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B8C1D30-3DE9-4165-968C-0488E9CBA12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60CFF87-E4DA-493F-AA43-83AFE359EB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63C140-94D9-42AD-BF55-7311D1CD6F96}" type="datetimeFigureOut">
              <a:rPr lang="en-US" smtClean="0"/>
              <a:t>07-Dec-19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087BBAC-6190-4F8C-BB51-1E560AB344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0D2F30-0A6F-49C7-8E50-03C2B75ED9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992AF8-0526-48B9-A9AC-02D886D60A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80900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73217D-2691-4789-BC9A-1034C988C8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D39FAD-D781-40E6-B765-BB96B3204AA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B2AEE58-4DD5-47AE-B64B-53FDF60D576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FEFF106-7A6E-4058-96FD-8A460398A5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63C140-94D9-42AD-BF55-7311D1CD6F96}" type="datetimeFigureOut">
              <a:rPr lang="en-US" smtClean="0"/>
              <a:t>07-Dec-19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795E6EC-D6FC-4657-A6B0-FB6ACB0B61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FD2B647-4AAA-4A9A-BA5D-B52026384F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992AF8-0526-48B9-A9AC-02D886D60A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37201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715DF1-1B28-4E23-A7D5-F67D128E88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B47A5A0-BFEE-4DE6-9738-993DAE9B397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5B250BE-2687-4FA0-AB32-9FD4EB535A3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20A73F7-2C1E-4AEF-871A-8669C83B4CA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608559A-8953-46B6-9EE6-476ED043638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AA84D37-4E63-4893-A2DD-73647D5581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63C140-94D9-42AD-BF55-7311D1CD6F96}" type="datetimeFigureOut">
              <a:rPr lang="en-US" smtClean="0"/>
              <a:t>07-Dec-19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E47A941-13AF-4349-B815-5E585D5DEC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771EC5D-B67E-429D-B605-708D71E852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992AF8-0526-48B9-A9AC-02D886D60A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86533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E70FF1-D98E-478F-A0FB-60E4A11B55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DC8FC40-93FF-4CF8-86C8-0D1C4D9BAC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63C140-94D9-42AD-BF55-7311D1CD6F96}" type="datetimeFigureOut">
              <a:rPr lang="en-US" smtClean="0"/>
              <a:t>07-Dec-19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E8B0E4B-E1ED-4595-8401-A170BBFE2D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1A8441A-0944-45C5-8590-692131F650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992AF8-0526-48B9-A9AC-02D886D60A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01684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D916872-19D6-41C3-AA17-4A73538286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63C140-94D9-42AD-BF55-7311D1CD6F96}" type="datetimeFigureOut">
              <a:rPr lang="en-US" smtClean="0"/>
              <a:t>07-Dec-19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CF00D5D-1109-485A-8BBC-754801841B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68EDD3D-3AF4-4562-BB8F-D0C3F12A9F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992AF8-0526-48B9-A9AC-02D886D60A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24524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D1E4C8-E615-4E83-B8AD-2705A93AC8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8516D8-0C48-406B-B713-5E3540F47B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63F3C59-FEBC-4EDB-B286-9D30F042F00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83E22D5-AF54-4849-A0A4-F149D2CC8F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63C140-94D9-42AD-BF55-7311D1CD6F96}" type="datetimeFigureOut">
              <a:rPr lang="en-US" smtClean="0"/>
              <a:t>07-Dec-19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FAB646F-AB0D-4759-AC9B-455C1F9016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AC8F879-E089-4006-A106-B40B822D13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992AF8-0526-48B9-A9AC-02D886D60A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72408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BDC001-8E72-4AE8-8CF9-682AB98B2B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B9F3DE7-6298-43B1-8473-6C7A48C8DAC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B5CB671-8837-4F11-8430-71AD9E7A150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864A2D9-45FC-48FE-999A-215FCABA1B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63C140-94D9-42AD-BF55-7311D1CD6F96}" type="datetimeFigureOut">
              <a:rPr lang="en-US" smtClean="0"/>
              <a:t>07-Dec-19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8ABE685-A12A-4160-8BBE-A4D9994D55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F218BB9-9F48-4242-8D48-9C4E93C38F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992AF8-0526-48B9-A9AC-02D886D60A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80848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0C19156-07E4-4563-9CF5-4B3044ACAD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87A0E1B-58CD-4281-A22D-37685C83EF4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09CBB1A-E688-4962-A686-DB38A957416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63C140-94D9-42AD-BF55-7311D1CD6F96}" type="datetimeFigureOut">
              <a:rPr lang="en-US" smtClean="0"/>
              <a:t>07-Dec-19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5BB69B9-8B9A-4ED1-8DD9-9A2F1C79905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50B5FA8-9464-452F-8D4C-96F25C0DE3D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992AF8-0526-48B9-A9AC-02D886D60A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77950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5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9.jpg"/><Relationship Id="rId4" Type="http://schemas.openxmlformats.org/officeDocument/2006/relationships/image" Target="../media/image28.jp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wmf"/><Relationship Id="rId3" Type="http://schemas.openxmlformats.org/officeDocument/2006/relationships/image" Target="../media/image1.jpg"/><Relationship Id="rId7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33.jpg"/><Relationship Id="rId5" Type="http://schemas.microsoft.com/office/2007/relationships/hdphoto" Target="../media/hdphoto8.wdp"/><Relationship Id="rId4" Type="http://schemas.openxmlformats.org/officeDocument/2006/relationships/image" Target="../media/image32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3.jpg"/><Relationship Id="rId4" Type="http://schemas.openxmlformats.org/officeDocument/2006/relationships/image" Target="../media/image35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6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0.png"/><Relationship Id="rId4" Type="http://schemas.openxmlformats.org/officeDocument/2006/relationships/image" Target="../media/image39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6" Type="http://schemas.microsoft.com/office/2007/relationships/hdphoto" Target="../media/hdphoto2.wdp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../media/image9.jpeg"/><Relationship Id="rId7" Type="http://schemas.openxmlformats.org/officeDocument/2006/relationships/image" Target="../media/image1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eg"/><Relationship Id="rId5" Type="http://schemas.microsoft.com/office/2007/relationships/hdphoto" Target="../media/hdphoto3.wdp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5" Type="http://schemas.microsoft.com/office/2007/relationships/hdphoto" Target="../media/hdphoto4.wdp"/><Relationship Id="rId4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png"/><Relationship Id="rId4" Type="http://schemas.openxmlformats.org/officeDocument/2006/relationships/image" Target="../media/image18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20.png"/><Relationship Id="rId7" Type="http://schemas.openxmlformats.org/officeDocument/2006/relationships/image" Target="../media/image2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6" Type="http://schemas.microsoft.com/office/2007/relationships/hdphoto" Target="../media/hdphoto6.wdp"/><Relationship Id="rId5" Type="http://schemas.openxmlformats.org/officeDocument/2006/relationships/image" Target="../media/image21.png"/><Relationship Id="rId10" Type="http://schemas.openxmlformats.org/officeDocument/2006/relationships/image" Target="../media/image24.jpg"/><Relationship Id="rId4" Type="http://schemas.microsoft.com/office/2007/relationships/hdphoto" Target="../media/hdphoto5.wdp"/><Relationship Id="rId9" Type="http://schemas.microsoft.com/office/2007/relationships/hdphoto" Target="../media/hdphoto7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077A446D-916B-4E6C-96E0-68AFCCD6C792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228600">
            <a:gradFill>
              <a:gsLst>
                <a:gs pos="7000">
                  <a:srgbClr val="CC6600"/>
                </a:gs>
                <a:gs pos="28000">
                  <a:srgbClr val="660033"/>
                </a:gs>
                <a:gs pos="43000">
                  <a:srgbClr val="0099CC"/>
                </a:gs>
                <a:gs pos="77000">
                  <a:srgbClr val="FF0066"/>
                </a:gs>
                <a:gs pos="56000">
                  <a:schemeClr val="tx1">
                    <a:lumMod val="95000"/>
                    <a:lumOff val="5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6587425-9ABA-4B0D-B77B-4C0AB41DF19C}"/>
              </a:ext>
            </a:extLst>
          </p:cNvPr>
          <p:cNvSpPr/>
          <p:nvPr/>
        </p:nvSpPr>
        <p:spPr>
          <a:xfrm>
            <a:off x="203200" y="224971"/>
            <a:ext cx="11785600" cy="6444343"/>
          </a:xfrm>
          <a:prstGeom prst="rect">
            <a:avLst/>
          </a:prstGeom>
          <a:noFill/>
          <a:ln w="57150">
            <a:gradFill>
              <a:gsLst>
                <a:gs pos="18000">
                  <a:srgbClr val="FFFF00"/>
                </a:gs>
                <a:gs pos="64000">
                  <a:srgbClr val="C00000"/>
                </a:gs>
                <a:gs pos="50000">
                  <a:schemeClr val="tx1">
                    <a:lumMod val="95000"/>
                    <a:lumOff val="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226718" y="462124"/>
            <a:ext cx="9738564" cy="186204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bn-BD" sz="11500" b="1" dirty="0">
                <a:ln w="1905"/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স বা ই  কে  স্বা গ ত </a:t>
            </a:r>
            <a:endParaRPr lang="en-US" sz="11500" b="1" cap="none" spc="0" dirty="0">
              <a:ln w="1905"/>
              <a:solidFill>
                <a:schemeClr val="tx1">
                  <a:lumMod val="95000"/>
                  <a:lumOff val="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8073" y="2468273"/>
            <a:ext cx="3385272" cy="338527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9916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3290" y="2955347"/>
            <a:ext cx="3567545" cy="312160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3961" y="3700895"/>
            <a:ext cx="2124075" cy="215265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CAF64917-03EC-41A1-83B9-CF6854E1B942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245" b="20077"/>
          <a:stretch/>
        </p:blipFill>
        <p:spPr>
          <a:xfrm>
            <a:off x="-130369" y="-104951"/>
            <a:ext cx="6194474" cy="710418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B31B7832-FB4C-49DC-8837-063BF4798BD8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814" r="1" b="20077"/>
          <a:stretch/>
        </p:blipFill>
        <p:spPr>
          <a:xfrm>
            <a:off x="6023764" y="-123093"/>
            <a:ext cx="6372663" cy="71041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89038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5833E-6 0 L 0.69114 -0.01968 " pathEditMode="relative" rAng="0" ptsTypes="AA">
                                      <p:cBhvr>
                                        <p:cTn id="6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4557" y="-995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3.7037E-6 L -0.73997 -0.00255 " pathEditMode="relative" rAng="0" ptsTypes="AA">
                                      <p:cBhvr>
                                        <p:cTn id="8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6992" y="-1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077A446D-916B-4E6C-96E0-68AFCCD6C792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228600">
            <a:gradFill>
              <a:gsLst>
                <a:gs pos="7000">
                  <a:srgbClr val="CC6600"/>
                </a:gs>
                <a:gs pos="28000">
                  <a:srgbClr val="660033"/>
                </a:gs>
                <a:gs pos="43000">
                  <a:srgbClr val="0099CC"/>
                </a:gs>
                <a:gs pos="77000">
                  <a:srgbClr val="FF0066"/>
                </a:gs>
                <a:gs pos="56000">
                  <a:schemeClr val="tx1">
                    <a:lumMod val="95000"/>
                    <a:lumOff val="5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6587425-9ABA-4B0D-B77B-4C0AB41DF19C}"/>
              </a:ext>
            </a:extLst>
          </p:cNvPr>
          <p:cNvSpPr/>
          <p:nvPr/>
        </p:nvSpPr>
        <p:spPr>
          <a:xfrm>
            <a:off x="203200" y="224971"/>
            <a:ext cx="11785600" cy="6444343"/>
          </a:xfrm>
          <a:prstGeom prst="rect">
            <a:avLst/>
          </a:prstGeom>
          <a:noFill/>
          <a:ln w="57150">
            <a:gradFill>
              <a:gsLst>
                <a:gs pos="18000">
                  <a:srgbClr val="FFFF00"/>
                </a:gs>
                <a:gs pos="64000">
                  <a:srgbClr val="C00000"/>
                </a:gs>
                <a:gs pos="50000">
                  <a:schemeClr val="tx1">
                    <a:lumMod val="95000"/>
                    <a:lumOff val="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709FBEC-71D1-41AB-8AB6-E146EAE1097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623" y="1317410"/>
            <a:ext cx="1897674" cy="92353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5B5EDF5-DA91-4F86-ACC7-FF510BF71EA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080" y="309422"/>
            <a:ext cx="1897674" cy="92353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66F4D2B3-FF3B-4C5F-8D9C-C5258BCCFD6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333" y="4251253"/>
            <a:ext cx="1897674" cy="92353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22C88288-2C73-4D6A-B859-593DF1DD47F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333" y="3248304"/>
            <a:ext cx="1897674" cy="92353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63A41B9C-E36F-49B9-9EA9-42626D72169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623" y="2289891"/>
            <a:ext cx="1897674" cy="92353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D79CB5F5-7B2A-40A8-AA7F-CC10FB17B44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9720" y="309423"/>
            <a:ext cx="1897674" cy="92353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5743C19-A4A6-4E94-8188-AA0A9D1C763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9720" y="1302665"/>
            <a:ext cx="1897674" cy="923535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A093934C-6168-4997-BB6D-38DE6A4F862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0245" y="2289891"/>
            <a:ext cx="1897674" cy="923535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8005C7F6-D9C3-4F20-BA5E-C15851463A0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5955" y="3248304"/>
            <a:ext cx="1897674" cy="923535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1CF81725-F9C3-43F1-87E1-F2B0E2C8F21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4520" y="4270359"/>
            <a:ext cx="1897674" cy="923535"/>
          </a:xfrm>
          <a:prstGeom prst="rect">
            <a:avLst/>
          </a:prstGeom>
        </p:spPr>
      </p:pic>
      <p:sp>
        <p:nvSpPr>
          <p:cNvPr id="16" name="Right Brace 15">
            <a:extLst>
              <a:ext uri="{FF2B5EF4-FFF2-40B4-BE49-F238E27FC236}">
                <a16:creationId xmlns:a16="http://schemas.microsoft.com/office/drawing/2014/main" id="{EF3484C3-C4EB-4399-8EE5-32822E1998B6}"/>
              </a:ext>
            </a:extLst>
          </p:cNvPr>
          <p:cNvSpPr/>
          <p:nvPr/>
        </p:nvSpPr>
        <p:spPr>
          <a:xfrm>
            <a:off x="4386187" y="312534"/>
            <a:ext cx="1012874" cy="4881360"/>
          </a:xfrm>
          <a:prstGeom prst="rightBrace">
            <a:avLst/>
          </a:prstGeom>
          <a:ln w="28575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CE4CA091-651B-452C-B89E-FDA34FDEF304}"/>
              </a:ext>
            </a:extLst>
          </p:cNvPr>
          <p:cNvCxnSpPr>
            <a:cxnSpLocks/>
          </p:cNvCxnSpPr>
          <p:nvPr/>
        </p:nvCxnSpPr>
        <p:spPr>
          <a:xfrm>
            <a:off x="5580185" y="2751658"/>
            <a:ext cx="712763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983CFC53-6045-406C-AC1F-6A2BDB30901E}"/>
              </a:ext>
            </a:extLst>
          </p:cNvPr>
          <p:cNvSpPr txBox="1"/>
          <p:nvPr/>
        </p:nvSpPr>
        <p:spPr>
          <a:xfrm>
            <a:off x="6433914" y="2194922"/>
            <a:ext cx="712764" cy="1015663"/>
          </a:xfrm>
          <a:prstGeom prst="rect">
            <a:avLst/>
          </a:prstGeom>
          <a:noFill/>
          <a:ln>
            <a:solidFill>
              <a:srgbClr val="FF6600"/>
            </a:solidFill>
          </a:ln>
        </p:spPr>
        <p:txBody>
          <a:bodyPr wrap="square" rtlCol="0">
            <a:spAutoFit/>
          </a:bodyPr>
          <a:lstStyle/>
          <a:p>
            <a:r>
              <a:rPr lang="en-US" sz="6000" dirty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0738CFF6-6940-4336-917C-E1FE2515140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4653" y="1891587"/>
            <a:ext cx="3964014" cy="1720142"/>
          </a:xfrm>
          <a:prstGeom prst="rect">
            <a:avLst/>
          </a:prstGeom>
        </p:spPr>
      </p:pic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24F9153B-E712-4243-AC58-3F7E268A5904}"/>
              </a:ext>
            </a:extLst>
          </p:cNvPr>
          <p:cNvCxnSpPr>
            <a:cxnSpLocks/>
          </p:cNvCxnSpPr>
          <p:nvPr/>
        </p:nvCxnSpPr>
        <p:spPr>
          <a:xfrm>
            <a:off x="7280321" y="2729636"/>
            <a:ext cx="485045" cy="0"/>
          </a:xfrm>
          <a:prstGeom prst="straightConnector1">
            <a:avLst/>
          </a:prstGeom>
          <a:ln w="381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>
            <a:extLst>
              <a:ext uri="{FF2B5EF4-FFF2-40B4-BE49-F238E27FC236}">
                <a16:creationId xmlns:a16="http://schemas.microsoft.com/office/drawing/2014/main" id="{5BF21008-1D52-436A-A66B-CB148D02AAD3}"/>
              </a:ext>
            </a:extLst>
          </p:cNvPr>
          <p:cNvSpPr txBox="1"/>
          <p:nvPr/>
        </p:nvSpPr>
        <p:spPr>
          <a:xfrm>
            <a:off x="372828" y="5201491"/>
            <a:ext cx="79718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10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E758A070-0A67-4E80-BE66-10F46EB33487}"/>
              </a:ext>
            </a:extLst>
          </p:cNvPr>
          <p:cNvSpPr txBox="1"/>
          <p:nvPr/>
        </p:nvSpPr>
        <p:spPr>
          <a:xfrm>
            <a:off x="1501339" y="5263178"/>
            <a:ext cx="82085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10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A1D3434F-D355-4115-B583-9BDBBC98092A}"/>
              </a:ext>
            </a:extLst>
          </p:cNvPr>
          <p:cNvSpPr txBox="1"/>
          <p:nvPr/>
        </p:nvSpPr>
        <p:spPr>
          <a:xfrm>
            <a:off x="2449671" y="5271405"/>
            <a:ext cx="95831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10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C6A735C2-5139-403D-8EE0-2FC543E877FE}"/>
              </a:ext>
            </a:extLst>
          </p:cNvPr>
          <p:cNvSpPr txBox="1"/>
          <p:nvPr/>
        </p:nvSpPr>
        <p:spPr>
          <a:xfrm>
            <a:off x="3511594" y="5249533"/>
            <a:ext cx="89201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10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916D248C-ECE2-425F-8AFF-28B190DDE28D}"/>
              </a:ext>
            </a:extLst>
          </p:cNvPr>
          <p:cNvSpPr txBox="1"/>
          <p:nvPr/>
        </p:nvSpPr>
        <p:spPr>
          <a:xfrm>
            <a:off x="4616227" y="5249533"/>
            <a:ext cx="89830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10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D3E33250-AE12-49C4-A906-3E8DEE1C7F2C}"/>
              </a:ext>
            </a:extLst>
          </p:cNvPr>
          <p:cNvSpPr txBox="1"/>
          <p:nvPr/>
        </p:nvSpPr>
        <p:spPr>
          <a:xfrm>
            <a:off x="5621599" y="5193894"/>
            <a:ext cx="86170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10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70A49841-8FCC-4FF0-9412-B4FF5B5415C1}"/>
              </a:ext>
            </a:extLst>
          </p:cNvPr>
          <p:cNvSpPr txBox="1"/>
          <p:nvPr/>
        </p:nvSpPr>
        <p:spPr>
          <a:xfrm>
            <a:off x="6727767" y="5182066"/>
            <a:ext cx="88184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10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C57DCE3A-9F79-4BE5-800D-CCAC39146308}"/>
              </a:ext>
            </a:extLst>
          </p:cNvPr>
          <p:cNvSpPr txBox="1"/>
          <p:nvPr/>
        </p:nvSpPr>
        <p:spPr>
          <a:xfrm>
            <a:off x="8721966" y="5148223"/>
            <a:ext cx="97067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10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C69C1E3C-FDC3-4D03-8884-7E9754D0CCE0}"/>
              </a:ext>
            </a:extLst>
          </p:cNvPr>
          <p:cNvSpPr txBox="1"/>
          <p:nvPr/>
        </p:nvSpPr>
        <p:spPr>
          <a:xfrm>
            <a:off x="7733189" y="5213205"/>
            <a:ext cx="97067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10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09C191AB-B727-4AD2-89ED-DFFC5964F7E9}"/>
              </a:ext>
            </a:extLst>
          </p:cNvPr>
          <p:cNvSpPr txBox="1"/>
          <p:nvPr/>
        </p:nvSpPr>
        <p:spPr>
          <a:xfrm>
            <a:off x="9738143" y="5128398"/>
            <a:ext cx="97067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10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B087AAC1-35CD-4B3D-B3D7-B884DDFEF7D2}"/>
              </a:ext>
            </a:extLst>
          </p:cNvPr>
          <p:cNvSpPr txBox="1"/>
          <p:nvPr/>
        </p:nvSpPr>
        <p:spPr>
          <a:xfrm>
            <a:off x="10884773" y="5109158"/>
            <a:ext cx="127001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100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556482F4-5CA2-41C4-A5AC-4E888F577AA1}"/>
              </a:ext>
            </a:extLst>
          </p:cNvPr>
          <p:cNvSpPr txBox="1"/>
          <p:nvPr/>
        </p:nvSpPr>
        <p:spPr>
          <a:xfrm>
            <a:off x="1002972" y="5259372"/>
            <a:ext cx="4862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+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59955F91-AB13-4FCE-961E-C00B37CEB693}"/>
              </a:ext>
            </a:extLst>
          </p:cNvPr>
          <p:cNvSpPr txBox="1"/>
          <p:nvPr/>
        </p:nvSpPr>
        <p:spPr>
          <a:xfrm>
            <a:off x="2036451" y="5299191"/>
            <a:ext cx="58278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+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7308B529-42BA-43F3-AF7B-81DF92ACDFF7}"/>
              </a:ext>
            </a:extLst>
          </p:cNvPr>
          <p:cNvSpPr txBox="1"/>
          <p:nvPr/>
        </p:nvSpPr>
        <p:spPr>
          <a:xfrm>
            <a:off x="10339388" y="5168655"/>
            <a:ext cx="62972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=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C1CAFB41-F5D5-4C7B-B6B7-CB0E45E0865C}"/>
              </a:ext>
            </a:extLst>
          </p:cNvPr>
          <p:cNvSpPr txBox="1"/>
          <p:nvPr/>
        </p:nvSpPr>
        <p:spPr>
          <a:xfrm>
            <a:off x="4168831" y="5284314"/>
            <a:ext cx="58278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+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7B29BB02-B226-4902-B12D-1520608AF2A0}"/>
              </a:ext>
            </a:extLst>
          </p:cNvPr>
          <p:cNvSpPr txBox="1"/>
          <p:nvPr/>
        </p:nvSpPr>
        <p:spPr>
          <a:xfrm>
            <a:off x="3057273" y="5272815"/>
            <a:ext cx="58278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+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C9C6289B-A3D7-4580-8D71-5504B16DDF83}"/>
              </a:ext>
            </a:extLst>
          </p:cNvPr>
          <p:cNvSpPr txBox="1"/>
          <p:nvPr/>
        </p:nvSpPr>
        <p:spPr>
          <a:xfrm>
            <a:off x="6284683" y="5242423"/>
            <a:ext cx="62972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+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9D279A2E-623C-4463-82A9-D45A07DC777B}"/>
              </a:ext>
            </a:extLst>
          </p:cNvPr>
          <p:cNvSpPr txBox="1"/>
          <p:nvPr/>
        </p:nvSpPr>
        <p:spPr>
          <a:xfrm>
            <a:off x="5210108" y="5239572"/>
            <a:ext cx="62972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+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5263D3B9-7112-4F0E-9B9C-4B51D34635C0}"/>
              </a:ext>
            </a:extLst>
          </p:cNvPr>
          <p:cNvSpPr txBox="1"/>
          <p:nvPr/>
        </p:nvSpPr>
        <p:spPr>
          <a:xfrm>
            <a:off x="8356423" y="5201491"/>
            <a:ext cx="62972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+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1E3F22C3-7233-4575-B6EB-7ED063E2868B}"/>
              </a:ext>
            </a:extLst>
          </p:cNvPr>
          <p:cNvSpPr txBox="1"/>
          <p:nvPr/>
        </p:nvSpPr>
        <p:spPr>
          <a:xfrm>
            <a:off x="7348913" y="5306224"/>
            <a:ext cx="62972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+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B6BF79C7-D723-4105-ABB1-8E54DEC6F5E1}"/>
              </a:ext>
            </a:extLst>
          </p:cNvPr>
          <p:cNvSpPr txBox="1"/>
          <p:nvPr/>
        </p:nvSpPr>
        <p:spPr>
          <a:xfrm>
            <a:off x="9346180" y="5194390"/>
            <a:ext cx="62972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+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F5CD7208-A8EB-4705-BAE5-4DC8976B0F0D}"/>
              </a:ext>
            </a:extLst>
          </p:cNvPr>
          <p:cNvSpPr txBox="1"/>
          <p:nvPr/>
        </p:nvSpPr>
        <p:spPr>
          <a:xfrm>
            <a:off x="258309" y="6027438"/>
            <a:ext cx="113529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rgbClr val="FF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1</a:t>
            </a:r>
            <a:r>
              <a:rPr lang="bn-IN" sz="4000" dirty="0">
                <a:solidFill>
                  <a:srgbClr val="FF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০</a:t>
            </a:r>
            <a:r>
              <a:rPr lang="en-US" sz="4000" dirty="0">
                <a:solidFill>
                  <a:srgbClr val="FF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000" dirty="0">
                <a:solidFill>
                  <a:srgbClr val="FF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টাকার ১০টি নোট হচ্ছে ১০০ টাকা সমতুল্যের </a:t>
            </a:r>
            <a:endParaRPr lang="en-US" sz="4000" dirty="0">
              <a:solidFill>
                <a:srgbClr val="FF66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7E5AFADE-4EBB-48A5-85B2-FEFE3842306B}"/>
              </a:ext>
            </a:extLst>
          </p:cNvPr>
          <p:cNvCxnSpPr>
            <a:cxnSpLocks/>
          </p:cNvCxnSpPr>
          <p:nvPr/>
        </p:nvCxnSpPr>
        <p:spPr>
          <a:xfrm flipH="1">
            <a:off x="604911" y="1041915"/>
            <a:ext cx="252241" cy="4528891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>
            <a:extLst>
              <a:ext uri="{FF2B5EF4-FFF2-40B4-BE49-F238E27FC236}">
                <a16:creationId xmlns:a16="http://schemas.microsoft.com/office/drawing/2014/main" id="{2A50889B-0DDE-4F07-9A41-BDE6D2C5C7C3}"/>
              </a:ext>
            </a:extLst>
          </p:cNvPr>
          <p:cNvCxnSpPr>
            <a:cxnSpLocks/>
          </p:cNvCxnSpPr>
          <p:nvPr/>
        </p:nvCxnSpPr>
        <p:spPr>
          <a:xfrm>
            <a:off x="1264373" y="1764432"/>
            <a:ext cx="510573" cy="3852557"/>
          </a:xfrm>
          <a:prstGeom prst="straightConnector1">
            <a:avLst/>
          </a:prstGeom>
          <a:ln w="57150">
            <a:solidFill>
              <a:schemeClr val="accent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>
            <a:extLst>
              <a:ext uri="{FF2B5EF4-FFF2-40B4-BE49-F238E27FC236}">
                <a16:creationId xmlns:a16="http://schemas.microsoft.com/office/drawing/2014/main" id="{EA55879B-4178-42CE-88E3-A8AAF6C98674}"/>
              </a:ext>
            </a:extLst>
          </p:cNvPr>
          <p:cNvCxnSpPr>
            <a:cxnSpLocks/>
          </p:cNvCxnSpPr>
          <p:nvPr/>
        </p:nvCxnSpPr>
        <p:spPr>
          <a:xfrm>
            <a:off x="1688708" y="2615253"/>
            <a:ext cx="1052383" cy="3079247"/>
          </a:xfrm>
          <a:prstGeom prst="straightConnector1">
            <a:avLst/>
          </a:prstGeom>
          <a:ln w="5715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>
            <a:extLst>
              <a:ext uri="{FF2B5EF4-FFF2-40B4-BE49-F238E27FC236}">
                <a16:creationId xmlns:a16="http://schemas.microsoft.com/office/drawing/2014/main" id="{F0C34E5E-2220-477B-8910-E9C9874C1439}"/>
              </a:ext>
            </a:extLst>
          </p:cNvPr>
          <p:cNvCxnSpPr>
            <a:cxnSpLocks/>
          </p:cNvCxnSpPr>
          <p:nvPr/>
        </p:nvCxnSpPr>
        <p:spPr>
          <a:xfrm>
            <a:off x="1667541" y="3858177"/>
            <a:ext cx="2158871" cy="1825171"/>
          </a:xfrm>
          <a:prstGeom prst="straightConnector1">
            <a:avLst/>
          </a:prstGeom>
          <a:ln w="57150">
            <a:solidFill>
              <a:srgbClr val="FF006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Arrow Connector 57">
            <a:extLst>
              <a:ext uri="{FF2B5EF4-FFF2-40B4-BE49-F238E27FC236}">
                <a16:creationId xmlns:a16="http://schemas.microsoft.com/office/drawing/2014/main" id="{DF88B95B-38B8-49D7-9DE5-FF44BF2E2899}"/>
              </a:ext>
            </a:extLst>
          </p:cNvPr>
          <p:cNvCxnSpPr>
            <a:cxnSpLocks/>
          </p:cNvCxnSpPr>
          <p:nvPr/>
        </p:nvCxnSpPr>
        <p:spPr>
          <a:xfrm>
            <a:off x="1732646" y="4371726"/>
            <a:ext cx="3247119" cy="1156937"/>
          </a:xfrm>
          <a:prstGeom prst="straightConnector1">
            <a:avLst/>
          </a:prstGeom>
          <a:ln w="57150">
            <a:solidFill>
              <a:srgbClr val="0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Arrow Connector 62">
            <a:extLst>
              <a:ext uri="{FF2B5EF4-FFF2-40B4-BE49-F238E27FC236}">
                <a16:creationId xmlns:a16="http://schemas.microsoft.com/office/drawing/2014/main" id="{AA3410BD-79BD-48F1-94FC-617448568C06}"/>
              </a:ext>
            </a:extLst>
          </p:cNvPr>
          <p:cNvCxnSpPr>
            <a:cxnSpLocks/>
          </p:cNvCxnSpPr>
          <p:nvPr/>
        </p:nvCxnSpPr>
        <p:spPr>
          <a:xfrm>
            <a:off x="3649395" y="789215"/>
            <a:ext cx="2403057" cy="462965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Arrow Connector 65">
            <a:extLst>
              <a:ext uri="{FF2B5EF4-FFF2-40B4-BE49-F238E27FC236}">
                <a16:creationId xmlns:a16="http://schemas.microsoft.com/office/drawing/2014/main" id="{708A9FAB-EC6B-4C39-A4BB-A278A48A6EBF}"/>
              </a:ext>
            </a:extLst>
          </p:cNvPr>
          <p:cNvCxnSpPr>
            <a:cxnSpLocks/>
          </p:cNvCxnSpPr>
          <p:nvPr/>
        </p:nvCxnSpPr>
        <p:spPr>
          <a:xfrm>
            <a:off x="3734410" y="1784756"/>
            <a:ext cx="3357457" cy="3703816"/>
          </a:xfrm>
          <a:prstGeom prst="straightConnector1">
            <a:avLst/>
          </a:prstGeom>
          <a:ln w="57150">
            <a:solidFill>
              <a:srgbClr val="92D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Arrow Connector 68">
            <a:extLst>
              <a:ext uri="{FF2B5EF4-FFF2-40B4-BE49-F238E27FC236}">
                <a16:creationId xmlns:a16="http://schemas.microsoft.com/office/drawing/2014/main" id="{F9526300-2665-43D0-82E9-953F335FFC57}"/>
              </a:ext>
            </a:extLst>
          </p:cNvPr>
          <p:cNvCxnSpPr>
            <a:cxnSpLocks/>
          </p:cNvCxnSpPr>
          <p:nvPr/>
        </p:nvCxnSpPr>
        <p:spPr>
          <a:xfrm>
            <a:off x="3626245" y="2510512"/>
            <a:ext cx="4464900" cy="2960826"/>
          </a:xfrm>
          <a:prstGeom prst="straightConnector1">
            <a:avLst/>
          </a:prstGeom>
          <a:ln w="57150">
            <a:solidFill>
              <a:srgbClr val="FF33CC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Arrow Connector 71">
            <a:extLst>
              <a:ext uri="{FF2B5EF4-FFF2-40B4-BE49-F238E27FC236}">
                <a16:creationId xmlns:a16="http://schemas.microsoft.com/office/drawing/2014/main" id="{076FED8F-3C7B-4A17-9C69-D530D07897FF}"/>
              </a:ext>
            </a:extLst>
          </p:cNvPr>
          <p:cNvCxnSpPr>
            <a:cxnSpLocks/>
          </p:cNvCxnSpPr>
          <p:nvPr/>
        </p:nvCxnSpPr>
        <p:spPr>
          <a:xfrm>
            <a:off x="4002372" y="3620751"/>
            <a:ext cx="5201691" cy="1780440"/>
          </a:xfrm>
          <a:prstGeom prst="straightConnector1">
            <a:avLst/>
          </a:prstGeom>
          <a:ln w="57150">
            <a:solidFill>
              <a:srgbClr val="FF99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Arrow Connector 75">
            <a:extLst>
              <a:ext uri="{FF2B5EF4-FFF2-40B4-BE49-F238E27FC236}">
                <a16:creationId xmlns:a16="http://schemas.microsoft.com/office/drawing/2014/main" id="{8F32313A-5F84-4537-8195-3FE0C4C9CA42}"/>
              </a:ext>
            </a:extLst>
          </p:cNvPr>
          <p:cNvCxnSpPr>
            <a:cxnSpLocks/>
          </p:cNvCxnSpPr>
          <p:nvPr/>
        </p:nvCxnSpPr>
        <p:spPr>
          <a:xfrm>
            <a:off x="4002372" y="4462876"/>
            <a:ext cx="5976487" cy="914574"/>
          </a:xfrm>
          <a:prstGeom prst="straightConnector1">
            <a:avLst/>
          </a:prstGeom>
          <a:ln w="57150">
            <a:solidFill>
              <a:srgbClr val="0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994044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4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7" dur="1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5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8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9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0" dur="10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10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27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30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1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33" dur="2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8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2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3" dur="10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10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6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1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4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5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6" dur="1000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" dur="1000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9" fill="hold">
                      <p:stCondLst>
                        <p:cond delay="indefinite"/>
                      </p:stCondLst>
                      <p:childTnLst>
                        <p:par>
                          <p:cTn id="170" fill="hold">
                            <p:stCondLst>
                              <p:cond delay="0"/>
                            </p:stCondLst>
                            <p:childTnLst>
                              <p:par>
                                <p:cTn id="17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3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4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8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9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0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3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4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5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6" fill="hold">
                      <p:stCondLst>
                        <p:cond delay="indefinite"/>
                      </p:stCondLst>
                      <p:childTnLst>
                        <p:par>
                          <p:cTn id="187" fill="hold">
                            <p:stCondLst>
                              <p:cond delay="0"/>
                            </p:stCondLst>
                            <p:childTnLst>
                              <p:par>
                                <p:cTn id="188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0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1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3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4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5" dur="1000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6" dur="1000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8" fill="hold">
                      <p:stCondLst>
                        <p:cond delay="indefinite"/>
                      </p:stCondLst>
                      <p:childTnLst>
                        <p:par>
                          <p:cTn id="199" fill="hold">
                            <p:stCondLst>
                              <p:cond delay="0"/>
                            </p:stCondLst>
                            <p:childTnLst>
                              <p:par>
                                <p:cTn id="20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8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9" fill="hold">
                      <p:stCondLst>
                        <p:cond delay="indefinite"/>
                      </p:stCondLst>
                      <p:childTnLst>
                        <p:par>
                          <p:cTn id="210" fill="hold">
                            <p:stCondLst>
                              <p:cond delay="0"/>
                            </p:stCondLst>
                            <p:childTnLst>
                              <p:par>
                                <p:cTn id="211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3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4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6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7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8" dur="1000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9" dur="1000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1" fill="hold">
                      <p:stCondLst>
                        <p:cond delay="indefinite"/>
                      </p:stCondLst>
                      <p:childTnLst>
                        <p:par>
                          <p:cTn id="222" fill="hold">
                            <p:stCondLst>
                              <p:cond delay="0"/>
                            </p:stCondLst>
                            <p:childTnLst>
                              <p:par>
                                <p:cTn id="223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25" dur="2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6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28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9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31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2" fill="hold">
                      <p:stCondLst>
                        <p:cond delay="indefinite"/>
                      </p:stCondLst>
                      <p:childTnLst>
                        <p:par>
                          <p:cTn id="233" fill="hold">
                            <p:stCondLst>
                              <p:cond delay="0"/>
                            </p:stCondLst>
                            <p:childTnLst>
                              <p:par>
                                <p:cTn id="234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6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7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9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0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1" dur="1000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2" dur="1000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4" fill="hold">
                      <p:stCondLst>
                        <p:cond delay="indefinite"/>
                      </p:stCondLst>
                      <p:childTnLst>
                        <p:par>
                          <p:cTn id="245" fill="hold">
                            <p:stCondLst>
                              <p:cond delay="0"/>
                            </p:stCondLst>
                            <p:childTnLst>
                              <p:par>
                                <p:cTn id="24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8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5" fill="hold">
                      <p:stCondLst>
                        <p:cond delay="indefinite"/>
                      </p:stCondLst>
                      <p:childTnLst>
                        <p:par>
                          <p:cTn id="256" fill="hold">
                            <p:stCondLst>
                              <p:cond delay="0"/>
                            </p:stCondLst>
                            <p:childTnLst>
                              <p:par>
                                <p:cTn id="257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9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0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2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3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4" dur="1000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5" dur="1000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7" fill="hold">
                      <p:stCondLst>
                        <p:cond delay="indefinite"/>
                      </p:stCondLst>
                      <p:childTnLst>
                        <p:par>
                          <p:cTn id="268" fill="hold">
                            <p:stCondLst>
                              <p:cond delay="0"/>
                            </p:stCondLst>
                            <p:childTnLst>
                              <p:par>
                                <p:cTn id="269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1" dur="500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272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3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5" dur="5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27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7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9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28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1" fill="hold">
                      <p:stCondLst>
                        <p:cond delay="indefinite"/>
                      </p:stCondLst>
                      <p:childTnLst>
                        <p:par>
                          <p:cTn id="282" fill="hold">
                            <p:stCondLst>
                              <p:cond delay="0"/>
                            </p:stCondLst>
                            <p:childTnLst>
                              <p:par>
                                <p:cTn id="283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5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6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8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9" dur="1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0" dur="1000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1" dur="1000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3" fill="hold">
                      <p:stCondLst>
                        <p:cond delay="indefinite"/>
                      </p:stCondLst>
                      <p:childTnLst>
                        <p:par>
                          <p:cTn id="294" fill="hold">
                            <p:stCondLst>
                              <p:cond delay="0"/>
                            </p:stCondLst>
                            <p:childTnLst>
                              <p:par>
                                <p:cTn id="29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1" fill="hold">
                      <p:stCondLst>
                        <p:cond delay="indefinite"/>
                      </p:stCondLst>
                      <p:childTnLst>
                        <p:par>
                          <p:cTn id="302" fill="hold">
                            <p:stCondLst>
                              <p:cond delay="0"/>
                            </p:stCondLst>
                            <p:childTnLst>
                              <p:par>
                                <p:cTn id="30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20" grpId="0" animBg="1"/>
      <p:bldP spid="25" grpId="0"/>
      <p:bldP spid="26" grpId="0"/>
      <p:bldP spid="27" grpId="0"/>
      <p:bldP spid="28" grpId="0"/>
      <p:bldP spid="29" grpId="0"/>
      <p:bldP spid="30" grpId="0"/>
      <p:bldP spid="31" grpId="0"/>
      <p:bldP spid="32" grpId="0"/>
      <p:bldP spid="33" grpId="0"/>
      <p:bldP spid="34" grpId="0"/>
      <p:bldP spid="35" grpId="0"/>
      <p:bldP spid="36" grpId="0"/>
      <p:bldP spid="37" grpId="0"/>
      <p:bldP spid="38" grpId="0"/>
      <p:bldP spid="39" grpId="0"/>
      <p:bldP spid="40" grpId="0"/>
      <p:bldP spid="41" grpId="0"/>
      <p:bldP spid="42" grpId="0"/>
      <p:bldP spid="43" grpId="0"/>
      <p:bldP spid="44" grpId="0"/>
      <p:bldP spid="45" grpId="0"/>
      <p:bldP spid="4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077A446D-916B-4E6C-96E0-68AFCCD6C792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228600">
            <a:gradFill>
              <a:gsLst>
                <a:gs pos="7000">
                  <a:srgbClr val="CC6600"/>
                </a:gs>
                <a:gs pos="28000">
                  <a:srgbClr val="660033"/>
                </a:gs>
                <a:gs pos="43000">
                  <a:srgbClr val="0099CC"/>
                </a:gs>
                <a:gs pos="77000">
                  <a:srgbClr val="FF0066"/>
                </a:gs>
                <a:gs pos="56000">
                  <a:schemeClr val="tx1">
                    <a:lumMod val="95000"/>
                    <a:lumOff val="5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6587425-9ABA-4B0D-B77B-4C0AB41DF19C}"/>
              </a:ext>
            </a:extLst>
          </p:cNvPr>
          <p:cNvSpPr/>
          <p:nvPr/>
        </p:nvSpPr>
        <p:spPr>
          <a:xfrm>
            <a:off x="203200" y="224969"/>
            <a:ext cx="11785600" cy="6444343"/>
          </a:xfrm>
          <a:prstGeom prst="rect">
            <a:avLst/>
          </a:prstGeom>
          <a:noFill/>
          <a:ln w="57150">
            <a:gradFill>
              <a:gsLst>
                <a:gs pos="18000">
                  <a:srgbClr val="FFFF00"/>
                </a:gs>
                <a:gs pos="64000">
                  <a:srgbClr val="C00000"/>
                </a:gs>
                <a:gs pos="50000">
                  <a:schemeClr val="tx1">
                    <a:lumMod val="95000"/>
                    <a:lumOff val="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6C862A5-6CB3-46E3-A17D-A68D293B4A3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401" y="385908"/>
            <a:ext cx="2612834" cy="108868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7983292D-B15C-47C2-8D13-EDF54F81671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401" y="1604329"/>
            <a:ext cx="2612834" cy="1088681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1A7C7E94-EF96-4869-B287-6CB5AB436604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4002"/>
          <a:stretch/>
        </p:blipFill>
        <p:spPr>
          <a:xfrm>
            <a:off x="334399" y="5189169"/>
            <a:ext cx="2612834" cy="112667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05C4336A-F33E-431D-B1D8-E3923CF1659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401" y="3976302"/>
            <a:ext cx="2612836" cy="1088682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B7DDE07B-2FCA-4DE9-A289-123BB787C71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401" y="2790315"/>
            <a:ext cx="2612834" cy="1088681"/>
          </a:xfrm>
          <a:prstGeom prst="rect">
            <a:avLst/>
          </a:prstGeom>
        </p:spPr>
      </p:pic>
      <p:sp>
        <p:nvSpPr>
          <p:cNvPr id="19" name="Right Brace 18">
            <a:extLst>
              <a:ext uri="{FF2B5EF4-FFF2-40B4-BE49-F238E27FC236}">
                <a16:creationId xmlns:a16="http://schemas.microsoft.com/office/drawing/2014/main" id="{2D787974-14D2-4070-974D-CEE2CE49DB4D}"/>
              </a:ext>
            </a:extLst>
          </p:cNvPr>
          <p:cNvSpPr/>
          <p:nvPr/>
        </p:nvSpPr>
        <p:spPr>
          <a:xfrm>
            <a:off x="3234124" y="753179"/>
            <a:ext cx="731518" cy="5387926"/>
          </a:xfrm>
          <a:prstGeom prst="rightBrace">
            <a:avLst>
              <a:gd name="adj1" fmla="val 8333"/>
              <a:gd name="adj2" fmla="val 50522"/>
            </a:avLst>
          </a:prstGeom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6389E622-12B7-4EC4-9176-E9D55008D196}"/>
              </a:ext>
            </a:extLst>
          </p:cNvPr>
          <p:cNvSpPr txBox="1"/>
          <p:nvPr/>
        </p:nvSpPr>
        <p:spPr>
          <a:xfrm>
            <a:off x="4124979" y="3052971"/>
            <a:ext cx="503292" cy="923330"/>
          </a:xfrm>
          <a:prstGeom prst="rect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bn-IN" sz="5400" dirty="0"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6514A54B-DD1D-4735-BBC1-C138A3488EA1}"/>
              </a:ext>
            </a:extLst>
          </p:cNvPr>
          <p:cNvSpPr/>
          <p:nvPr/>
        </p:nvSpPr>
        <p:spPr>
          <a:xfrm>
            <a:off x="4823452" y="1646814"/>
            <a:ext cx="3390313" cy="3606725"/>
          </a:xfrm>
          <a:prstGeom prst="rect">
            <a:avLst/>
          </a:prstGeom>
          <a:noFill/>
          <a:ln w="38100"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A3188FDD-2D85-4D8C-90D9-9D2D5B68BF8F}"/>
              </a:ext>
            </a:extLst>
          </p:cNvPr>
          <p:cNvSpPr txBox="1"/>
          <p:nvPr/>
        </p:nvSpPr>
        <p:spPr>
          <a:xfrm>
            <a:off x="10304379" y="483201"/>
            <a:ext cx="73151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800" dirty="0">
                <a:latin typeface="NikoshBAN" panose="02000000000000000000" pitchFamily="2" charset="0"/>
                <a:cs typeface="NikoshBAN" panose="02000000000000000000" pitchFamily="2" charset="0"/>
              </a:rPr>
              <a:t>=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31C57E23-F84D-4474-A2AB-29A0EA01F187}"/>
              </a:ext>
            </a:extLst>
          </p:cNvPr>
          <p:cNvSpPr txBox="1"/>
          <p:nvPr/>
        </p:nvSpPr>
        <p:spPr>
          <a:xfrm>
            <a:off x="10509832" y="5145192"/>
            <a:ext cx="73151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800" dirty="0">
                <a:latin typeface="NikoshBAN" panose="02000000000000000000" pitchFamily="2" charset="0"/>
                <a:cs typeface="NikoshBAN" panose="02000000000000000000" pitchFamily="2" charset="0"/>
              </a:rPr>
              <a:t>=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E0202DA8-5EC7-49F8-9B84-A0F4A1B66363}"/>
              </a:ext>
            </a:extLst>
          </p:cNvPr>
          <p:cNvSpPr txBox="1"/>
          <p:nvPr/>
        </p:nvSpPr>
        <p:spPr>
          <a:xfrm>
            <a:off x="10533499" y="3154751"/>
            <a:ext cx="73151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800" dirty="0">
                <a:latin typeface="NikoshBAN" panose="02000000000000000000" pitchFamily="2" charset="0"/>
                <a:cs typeface="NikoshBAN" panose="02000000000000000000" pitchFamily="2" charset="0"/>
              </a:rPr>
              <a:t>=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1C55568F-4F15-4F14-BBFF-7E1FEBE5B782}"/>
              </a:ext>
            </a:extLst>
          </p:cNvPr>
          <p:cNvSpPr txBox="1"/>
          <p:nvPr/>
        </p:nvSpPr>
        <p:spPr>
          <a:xfrm>
            <a:off x="10838209" y="506300"/>
            <a:ext cx="89424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৫০০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E99B76ED-E12F-4A7F-BB32-4492AF58B117}"/>
              </a:ext>
            </a:extLst>
          </p:cNvPr>
          <p:cNvSpPr txBox="1"/>
          <p:nvPr/>
        </p:nvSpPr>
        <p:spPr>
          <a:xfrm>
            <a:off x="10928180" y="3216306"/>
            <a:ext cx="9294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300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A5AB548D-1BEB-4839-B21D-0D79C884280A}"/>
              </a:ext>
            </a:extLst>
          </p:cNvPr>
          <p:cNvSpPr txBox="1"/>
          <p:nvPr/>
        </p:nvSpPr>
        <p:spPr>
          <a:xfrm>
            <a:off x="11078791" y="5205634"/>
            <a:ext cx="73151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৫০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8DEDBD5F-77B5-4801-AF92-119A00225334}"/>
              </a:ext>
            </a:extLst>
          </p:cNvPr>
          <p:cNvSpPr/>
          <p:nvPr/>
        </p:nvSpPr>
        <p:spPr>
          <a:xfrm>
            <a:off x="7897328" y="5995881"/>
            <a:ext cx="3880378" cy="584775"/>
          </a:xfrm>
          <a:prstGeom prst="rect">
            <a:avLst/>
          </a:prstGeom>
          <a:solidFill>
            <a:srgbClr val="FFCC66"/>
          </a:solidFill>
          <a:ln>
            <a:noFill/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৫০০+৩০০+৫০=৮০০</a:t>
            </a:r>
            <a:endParaRPr lang="en-US" sz="3600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FBB96C79-D39C-44E2-8F48-A758CC6D3BF5}"/>
              </a:ext>
            </a:extLst>
          </p:cNvPr>
          <p:cNvSpPr txBox="1"/>
          <p:nvPr/>
        </p:nvSpPr>
        <p:spPr>
          <a:xfrm>
            <a:off x="8448324" y="3277863"/>
            <a:ext cx="7315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১০০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F418B055-30BC-4F23-80CA-50CAD977D004}"/>
              </a:ext>
            </a:extLst>
          </p:cNvPr>
          <p:cNvSpPr txBox="1"/>
          <p:nvPr/>
        </p:nvSpPr>
        <p:spPr>
          <a:xfrm>
            <a:off x="8982636" y="3277863"/>
            <a:ext cx="99526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+১০০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3E788BE1-F80E-4418-953F-7773AA452818}"/>
              </a:ext>
            </a:extLst>
          </p:cNvPr>
          <p:cNvSpPr txBox="1"/>
          <p:nvPr/>
        </p:nvSpPr>
        <p:spPr>
          <a:xfrm>
            <a:off x="9709353" y="3294221"/>
            <a:ext cx="99526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+১০০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29560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8333E-6 1.85185E-6 L 0.60208 -0.02593 " pathEditMode="relative" rAng="0" ptsTypes="AA">
                                      <p:cBhvr>
                                        <p:cTn id="2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104" y="-129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000"/>
                            </p:stCondLst>
                            <p:childTnLst>
                              <p:par>
                                <p:cTn id="45" presetID="49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8333E-6 -4.44444E-6 L 0.39609 0.03264 " pathEditMode="relative" rAng="0" ptsTypes="AA">
                                      <p:cBhvr>
                                        <p:cTn id="4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805" y="162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2000"/>
                            </p:stCondLst>
                            <p:childTnLst>
                              <p:par>
                                <p:cTn id="48" presetID="49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8333E-6 -1.11111E-6 L 0.40885 0.01667 " pathEditMode="relative" rAng="0" ptsTypes="AA">
                                      <p:cBhvr>
                                        <p:cTn id="49" dur="1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443" y="8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3250"/>
                            </p:stCondLst>
                            <p:childTnLst>
                              <p:par>
                                <p:cTn id="51" presetID="49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8333E-6 7.40741E-7 L 0.39726 0.02037 " pathEditMode="relative" rAng="0" ptsTypes="AA">
                                      <p:cBhvr>
                                        <p:cTn id="52" dur="1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857" y="10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7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0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3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6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1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8333E-6 2.59259E-6 L 0.40768 0.0044 " pathEditMode="relative" rAng="0" ptsTypes="AA">
                                      <p:cBhvr>
                                        <p:cTn id="75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378" y="20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 animBg="1"/>
      <p:bldP spid="30" grpId="0" animBg="1"/>
      <p:bldP spid="32" grpId="0"/>
      <p:bldP spid="33" grpId="0"/>
      <p:bldP spid="34" grpId="0"/>
      <p:bldP spid="36" grpId="0"/>
      <p:bldP spid="37" grpId="0"/>
      <p:bldP spid="38" grpId="0"/>
      <p:bldP spid="40" grpId="0" animBg="1"/>
      <p:bldP spid="41" grpId="0"/>
      <p:bldP spid="42" grpId="0"/>
      <p:bldP spid="4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077A446D-916B-4E6C-96E0-68AFCCD6C792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228600">
            <a:gradFill>
              <a:gsLst>
                <a:gs pos="7000">
                  <a:srgbClr val="CC6600"/>
                </a:gs>
                <a:gs pos="28000">
                  <a:srgbClr val="660033"/>
                </a:gs>
                <a:gs pos="43000">
                  <a:srgbClr val="0099CC"/>
                </a:gs>
                <a:gs pos="77000">
                  <a:srgbClr val="FF0066"/>
                </a:gs>
                <a:gs pos="56000">
                  <a:schemeClr val="tx1">
                    <a:lumMod val="95000"/>
                    <a:lumOff val="5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6587425-9ABA-4B0D-B77B-4C0AB41DF19C}"/>
              </a:ext>
            </a:extLst>
          </p:cNvPr>
          <p:cNvSpPr/>
          <p:nvPr/>
        </p:nvSpPr>
        <p:spPr>
          <a:xfrm>
            <a:off x="203200" y="224971"/>
            <a:ext cx="11785600" cy="6444343"/>
          </a:xfrm>
          <a:prstGeom prst="rect">
            <a:avLst/>
          </a:prstGeom>
          <a:noFill/>
          <a:ln w="57150">
            <a:gradFill>
              <a:gsLst>
                <a:gs pos="18000">
                  <a:srgbClr val="FFFF00"/>
                </a:gs>
                <a:gs pos="64000">
                  <a:srgbClr val="C00000"/>
                </a:gs>
                <a:gs pos="50000">
                  <a:schemeClr val="tx1">
                    <a:lumMod val="95000"/>
                    <a:lumOff val="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434259" y="365979"/>
            <a:ext cx="4562467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bn-BD" sz="9600" b="1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দলীয়কাজ  </a:t>
            </a:r>
            <a:endParaRPr lang="en-US" sz="96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34257" y="1973205"/>
            <a:ext cx="1130054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800" dirty="0">
                <a:latin typeface="NikoshBAN" pitchFamily="2" charset="0"/>
                <a:cs typeface="NikoshBAN" pitchFamily="2" charset="0"/>
              </a:rPr>
              <a:t>জবা দল- ৭৬ পৃষ্ঠার ১ এর ১,২,৮ নং সমস্যা সমাধান করবে ।  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54000" y="3239462"/>
            <a:ext cx="1168399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800" dirty="0">
                <a:latin typeface="NikoshBAN" pitchFamily="2" charset="0"/>
                <a:cs typeface="NikoshBAN" pitchFamily="2" charset="0"/>
              </a:rPr>
              <a:t>বেলী  দল- ৭৬ পৃষ্ঠার ১ এর ৩,৪,৯ নং সমস্যা সমাধান করবে ।  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18729" y="4304766"/>
            <a:ext cx="1168399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400" dirty="0">
                <a:latin typeface="NikoshBAN" pitchFamily="2" charset="0"/>
                <a:cs typeface="NikoshBAN" pitchFamily="2" charset="0"/>
              </a:rPr>
              <a:t>গোলাপ দল- ৭৬ পৃষ্ঠার ১ এর ৫,৬,১০ নং সমস্যা সমাধান করবে ।  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34258" y="5717753"/>
            <a:ext cx="1145294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800" dirty="0">
                <a:latin typeface="NikoshBAN" pitchFamily="2" charset="0"/>
                <a:cs typeface="NikoshBAN" pitchFamily="2" charset="0"/>
              </a:rPr>
              <a:t>টগর  দল- ৭৬ পৃষ্ঠার ১ এর ৭,১১ নং  সমস্যা সমাধান করবে ।  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76977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077A446D-916B-4E6C-96E0-68AFCCD6C792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228600">
            <a:gradFill>
              <a:gsLst>
                <a:gs pos="7000">
                  <a:srgbClr val="CC6600"/>
                </a:gs>
                <a:gs pos="28000">
                  <a:srgbClr val="660033"/>
                </a:gs>
                <a:gs pos="43000">
                  <a:srgbClr val="0099CC"/>
                </a:gs>
                <a:gs pos="77000">
                  <a:srgbClr val="FF0066"/>
                </a:gs>
                <a:gs pos="56000">
                  <a:schemeClr val="tx1">
                    <a:lumMod val="95000"/>
                    <a:lumOff val="5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6587425-9ABA-4B0D-B77B-4C0AB41DF19C}"/>
              </a:ext>
            </a:extLst>
          </p:cNvPr>
          <p:cNvSpPr/>
          <p:nvPr/>
        </p:nvSpPr>
        <p:spPr>
          <a:xfrm>
            <a:off x="203200" y="224971"/>
            <a:ext cx="11785600" cy="6444343"/>
          </a:xfrm>
          <a:prstGeom prst="rect">
            <a:avLst/>
          </a:prstGeom>
          <a:noFill/>
          <a:ln w="57150">
            <a:gradFill>
              <a:gsLst>
                <a:gs pos="18000">
                  <a:srgbClr val="FFFF00"/>
                </a:gs>
                <a:gs pos="64000">
                  <a:srgbClr val="C00000"/>
                </a:gs>
                <a:gs pos="50000">
                  <a:schemeClr val="tx1">
                    <a:lumMod val="95000"/>
                    <a:lumOff val="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367847" y="328879"/>
            <a:ext cx="3663827" cy="110799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en-US" sz="6600" b="1" dirty="0" err="1">
                <a:ln w="50800"/>
                <a:solidFill>
                  <a:srgbClr val="FF3300"/>
                </a:solidFill>
                <a:latin typeface="NikoshBAN" pitchFamily="2" charset="0"/>
                <a:cs typeface="NikoshBAN" pitchFamily="2" charset="0"/>
              </a:rPr>
              <a:t>একক</a:t>
            </a:r>
            <a:r>
              <a:rPr lang="en-US" sz="6600" b="1" dirty="0">
                <a:ln w="50800"/>
                <a:solidFill>
                  <a:srgbClr val="FF33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b="1" dirty="0" err="1">
                <a:ln w="50800"/>
                <a:solidFill>
                  <a:srgbClr val="FF3300"/>
                </a:solidFill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6600" b="1" dirty="0">
                <a:ln w="50800"/>
                <a:solidFill>
                  <a:srgbClr val="FF330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6600" b="1" cap="none" spc="0" dirty="0">
              <a:ln w="50800"/>
              <a:solidFill>
                <a:srgbClr val="FF3300"/>
              </a:solidFill>
              <a:effectLst/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859986" y="2059816"/>
            <a:ext cx="27016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>
                <a:latin typeface="NikoshBAN" pitchFamily="2" charset="0"/>
                <a:cs typeface="NikoshBAN" pitchFamily="2" charset="0"/>
              </a:rPr>
              <a:t>বোর্ডের ব্যবহার 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8686803" y="328879"/>
            <a:ext cx="3048000" cy="1745673"/>
          </a:xfrm>
          <a:prstGeom prst="rect">
            <a:avLst/>
          </a:prstGeom>
          <a:solidFill>
            <a:schemeClr val="bg2">
              <a:lumMod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523484" y="1322416"/>
            <a:ext cx="827116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>
                <a:latin typeface="NikoshBAN" pitchFamily="2" charset="0"/>
                <a:cs typeface="NikoshBAN" pitchFamily="2" charset="0"/>
              </a:rPr>
              <a:t>বোর্ডে সমস্যাগুলো সমাধান করবে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40327" y="3269673"/>
            <a:ext cx="612370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>
                <a:latin typeface="NikoshBAN" pitchFamily="2" charset="0"/>
                <a:cs typeface="NikoshBAN" pitchFamily="2" charset="0"/>
              </a:rPr>
              <a:t>১। ১২ টি ১০ টাকার নোট সমান কত?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64923" y="4391889"/>
            <a:ext cx="612370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>
                <a:latin typeface="NikoshBAN" pitchFamily="2" charset="0"/>
                <a:cs typeface="NikoshBAN" pitchFamily="2" charset="0"/>
              </a:rPr>
              <a:t>২। ১৫ টি ২০ টাকার নোট সমান কত?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40326" y="5375564"/>
            <a:ext cx="612370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>
                <a:latin typeface="NikoshBAN" pitchFamily="2" charset="0"/>
                <a:cs typeface="NikoshBAN" pitchFamily="2" charset="0"/>
              </a:rPr>
              <a:t>৩। ১০ টি ৫০ টাকার নোট সমান কত?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8174181" y="3074048"/>
            <a:ext cx="3387438" cy="665670"/>
          </a:xfrm>
          <a:prstGeom prst="roundRect">
            <a:avLst/>
          </a:prstGeom>
          <a:gradFill>
            <a:gsLst>
              <a:gs pos="17000">
                <a:schemeClr val="accent6">
                  <a:lumMod val="40000"/>
                  <a:lumOff val="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69000">
                <a:schemeClr val="accent2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40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উত্তরঃ ১২০ টাকা  </a:t>
            </a:r>
            <a:endParaRPr lang="en-US" sz="4000" dirty="0">
              <a:solidFill>
                <a:schemeClr val="tx1">
                  <a:lumMod val="95000"/>
                  <a:lumOff val="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8174181" y="4333145"/>
            <a:ext cx="3387438" cy="665670"/>
          </a:xfrm>
          <a:prstGeom prst="roundRect">
            <a:avLst/>
          </a:prstGeom>
          <a:gradFill>
            <a:gsLst>
              <a:gs pos="17000">
                <a:srgbClr val="FF7C80"/>
              </a:gs>
              <a:gs pos="83000">
                <a:schemeClr val="accent2">
                  <a:lumMod val="40000"/>
                  <a:lumOff val="60000"/>
                </a:schemeClr>
              </a:gs>
              <a:gs pos="69000">
                <a:schemeClr val="accent2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40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উত্তরঃ ৩০০ টাকা   </a:t>
            </a:r>
            <a:endParaRPr lang="en-US" sz="4000" dirty="0">
              <a:solidFill>
                <a:schemeClr val="tx1">
                  <a:lumMod val="95000"/>
                  <a:lumOff val="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8070274" y="5375564"/>
            <a:ext cx="3387438" cy="665670"/>
          </a:xfrm>
          <a:prstGeom prst="roundRect">
            <a:avLst/>
          </a:prstGeom>
          <a:gradFill>
            <a:gsLst>
              <a:gs pos="17000">
                <a:schemeClr val="accent4">
                  <a:lumMod val="40000"/>
                  <a:lumOff val="60000"/>
                </a:schemeClr>
              </a:gs>
              <a:gs pos="50000">
                <a:schemeClr val="bg1">
                  <a:lumMod val="65000"/>
                </a:schemeClr>
              </a:gs>
              <a:gs pos="69000">
                <a:schemeClr val="accent2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40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উত্তরঃ ৫০০ টাকা    </a:t>
            </a:r>
            <a:endParaRPr lang="en-US" sz="4000" dirty="0">
              <a:solidFill>
                <a:schemeClr val="tx1">
                  <a:lumMod val="95000"/>
                  <a:lumOff val="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6D3CBAFC-93F9-4EA6-9214-2099C4F67DB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6095" y="329179"/>
            <a:ext cx="1157814" cy="11578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0636931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077A446D-916B-4E6C-96E0-68AFCCD6C792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228600">
            <a:gradFill>
              <a:gsLst>
                <a:gs pos="7000">
                  <a:srgbClr val="CC6600"/>
                </a:gs>
                <a:gs pos="28000">
                  <a:srgbClr val="660033"/>
                </a:gs>
                <a:gs pos="43000">
                  <a:srgbClr val="0099CC"/>
                </a:gs>
                <a:gs pos="77000">
                  <a:srgbClr val="FF0066"/>
                </a:gs>
                <a:gs pos="56000">
                  <a:schemeClr val="tx1">
                    <a:lumMod val="95000"/>
                    <a:lumOff val="5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6587425-9ABA-4B0D-B77B-4C0AB41DF19C}"/>
              </a:ext>
            </a:extLst>
          </p:cNvPr>
          <p:cNvSpPr/>
          <p:nvPr/>
        </p:nvSpPr>
        <p:spPr>
          <a:xfrm>
            <a:off x="203200" y="224971"/>
            <a:ext cx="11785600" cy="6444343"/>
          </a:xfrm>
          <a:prstGeom prst="rect">
            <a:avLst/>
          </a:prstGeom>
          <a:noFill/>
          <a:ln w="57150">
            <a:gradFill>
              <a:gsLst>
                <a:gs pos="18000">
                  <a:srgbClr val="FFFF00"/>
                </a:gs>
                <a:gs pos="64000">
                  <a:srgbClr val="C00000"/>
                </a:gs>
                <a:gs pos="50000">
                  <a:schemeClr val="tx1">
                    <a:lumMod val="95000"/>
                    <a:lumOff val="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719" t="2672" r="3623" b="5014"/>
          <a:stretch/>
        </p:blipFill>
        <p:spPr>
          <a:xfrm>
            <a:off x="4843265" y="3610921"/>
            <a:ext cx="4354342" cy="201644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9" t="2672" r="3623" b="5014"/>
          <a:stretch/>
        </p:blipFill>
        <p:spPr>
          <a:xfrm>
            <a:off x="4843265" y="1499452"/>
            <a:ext cx="4354342" cy="201644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9" t="2672" r="3623" b="5014"/>
          <a:stretch/>
        </p:blipFill>
        <p:spPr>
          <a:xfrm>
            <a:off x="203200" y="3610921"/>
            <a:ext cx="4354342" cy="201644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9" t="2672" r="3623" b="5014"/>
          <a:stretch/>
        </p:blipFill>
        <p:spPr>
          <a:xfrm>
            <a:off x="203200" y="1499452"/>
            <a:ext cx="4354342" cy="2016440"/>
          </a:xfrm>
          <a:prstGeom prst="rect">
            <a:avLst/>
          </a:prstGeom>
        </p:spPr>
      </p:pic>
      <p:sp>
        <p:nvSpPr>
          <p:cNvPr id="8" name="Right Brace 7"/>
          <p:cNvSpPr/>
          <p:nvPr/>
        </p:nvSpPr>
        <p:spPr>
          <a:xfrm>
            <a:off x="9211462" y="2017647"/>
            <a:ext cx="1039091" cy="3186545"/>
          </a:xfrm>
          <a:prstGeom prst="rightBrace">
            <a:avLst/>
          </a:prstGeom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10446327" y="3066575"/>
            <a:ext cx="1376218" cy="1323439"/>
          </a:xfrm>
          <a:prstGeom prst="rect">
            <a:avLst/>
          </a:prstGeom>
          <a:noFill/>
          <a:ln w="28575">
            <a:solidFill>
              <a:srgbClr val="CC66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>
                <a:latin typeface="NikoshBAN" pitchFamily="2" charset="0"/>
                <a:cs typeface="NikoshBAN" pitchFamily="2" charset="0"/>
              </a:rPr>
              <a:t>মোট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কত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?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11622" y="5756141"/>
            <a:ext cx="100154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400" dirty="0">
                <a:latin typeface="NikoshBAN" pitchFamily="2" charset="0"/>
                <a:cs typeface="NikoshBAN" pitchFamily="2" charset="0"/>
              </a:rPr>
              <a:t>৫০ 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269207" y="5722524"/>
            <a:ext cx="100154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400" dirty="0">
                <a:latin typeface="NikoshBAN" pitchFamily="2" charset="0"/>
                <a:cs typeface="NikoshBAN" pitchFamily="2" charset="0"/>
              </a:rPr>
              <a:t>৫০ 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059526" y="5738146"/>
            <a:ext cx="100154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400" dirty="0">
                <a:latin typeface="NikoshBAN" pitchFamily="2" charset="0"/>
                <a:cs typeface="NikoshBAN" pitchFamily="2" charset="0"/>
              </a:rPr>
              <a:t>২০০  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588793" y="5725363"/>
            <a:ext cx="100154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400" dirty="0">
                <a:latin typeface="NikoshBAN" pitchFamily="2" charset="0"/>
                <a:cs typeface="NikoshBAN" pitchFamily="2" charset="0"/>
              </a:rPr>
              <a:t>৫০ 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graphicFrame>
        <p:nvGraphicFramePr>
          <p:cNvPr id="14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28232162"/>
              </p:ext>
            </p:extLst>
          </p:nvPr>
        </p:nvGraphicFramePr>
        <p:xfrm>
          <a:off x="6038850" y="3319463"/>
          <a:ext cx="1143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8" name="Equation" r:id="rId7" imgW="114120" imgH="215640" progId="Equation.3">
                  <p:embed/>
                </p:oleObj>
              </mc:Choice>
              <mc:Fallback>
                <p:oleObj name="Equation" r:id="rId7" imgW="114120" imgH="21564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6038850" y="3319463"/>
                        <a:ext cx="114300" cy="215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TextBox 14"/>
          <p:cNvSpPr txBox="1"/>
          <p:nvPr/>
        </p:nvSpPr>
        <p:spPr>
          <a:xfrm>
            <a:off x="1669473" y="5756141"/>
            <a:ext cx="6788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>
                <a:latin typeface="NikoshBAN" pitchFamily="2" charset="0"/>
                <a:cs typeface="NikoshBAN" pitchFamily="2" charset="0"/>
              </a:rPr>
              <a:t>+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590335" y="5761814"/>
            <a:ext cx="6788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>
                <a:latin typeface="NikoshBAN" pitchFamily="2" charset="0"/>
                <a:cs typeface="NikoshBAN" pitchFamily="2" charset="0"/>
              </a:rPr>
              <a:t>+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270749" y="5817696"/>
            <a:ext cx="6788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>
                <a:latin typeface="NikoshBAN" pitchFamily="2" charset="0"/>
                <a:cs typeface="NikoshBAN" pitchFamily="2" charset="0"/>
              </a:rPr>
              <a:t>+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951163" y="5817696"/>
            <a:ext cx="110836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>
                <a:latin typeface="NikoshBAN" pitchFamily="2" charset="0"/>
                <a:cs typeface="NikoshBAN" pitchFamily="2" charset="0"/>
              </a:rPr>
              <a:t>=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949621" y="5786918"/>
            <a:ext cx="100154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400" dirty="0">
                <a:latin typeface="NikoshBAN" pitchFamily="2" charset="0"/>
                <a:cs typeface="NikoshBAN" pitchFamily="2" charset="0"/>
              </a:rPr>
              <a:t>৫০ 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349080" y="352122"/>
            <a:ext cx="199926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bn-BD" sz="5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মূল্যায়ন </a:t>
            </a:r>
            <a:endParaRPr lang="en-US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12459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3" grpId="0"/>
      <p:bldP spid="15" grpId="0"/>
      <p:bldP spid="16" grpId="0"/>
      <p:bldP spid="17" grpId="0"/>
      <p:bldP spid="18" grpId="0"/>
      <p:bldP spid="1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077A446D-916B-4E6C-96E0-68AFCCD6C792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228600">
            <a:gradFill>
              <a:gsLst>
                <a:gs pos="7000">
                  <a:srgbClr val="CC6600"/>
                </a:gs>
                <a:gs pos="28000">
                  <a:srgbClr val="660033"/>
                </a:gs>
                <a:gs pos="43000">
                  <a:srgbClr val="0099CC"/>
                </a:gs>
                <a:gs pos="77000">
                  <a:srgbClr val="FF0066"/>
                </a:gs>
                <a:gs pos="56000">
                  <a:schemeClr val="tx1">
                    <a:lumMod val="95000"/>
                    <a:lumOff val="5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6587425-9ABA-4B0D-B77B-4C0AB41DF19C}"/>
              </a:ext>
            </a:extLst>
          </p:cNvPr>
          <p:cNvSpPr/>
          <p:nvPr/>
        </p:nvSpPr>
        <p:spPr>
          <a:xfrm>
            <a:off x="203200" y="224971"/>
            <a:ext cx="11785600" cy="6444343"/>
          </a:xfrm>
          <a:prstGeom prst="rect">
            <a:avLst/>
          </a:prstGeom>
          <a:noFill/>
          <a:ln w="57150">
            <a:gradFill>
              <a:gsLst>
                <a:gs pos="18000">
                  <a:srgbClr val="FFFF00"/>
                </a:gs>
                <a:gs pos="64000">
                  <a:srgbClr val="C00000"/>
                </a:gs>
                <a:gs pos="50000">
                  <a:schemeClr val="tx1">
                    <a:lumMod val="95000"/>
                    <a:lumOff val="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360218" y="554182"/>
            <a:ext cx="448887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>
                <a:latin typeface="NikoshBAN" pitchFamily="2" charset="0"/>
                <a:cs typeface="NikoshBAN" pitchFamily="2" charset="0"/>
              </a:rPr>
              <a:t>বাক্সে মোট কত টাকা আছে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1515"/>
          <a:stretch/>
        </p:blipFill>
        <p:spPr>
          <a:xfrm>
            <a:off x="969819" y="1800233"/>
            <a:ext cx="3491346" cy="149714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1515"/>
          <a:stretch/>
        </p:blipFill>
        <p:spPr>
          <a:xfrm>
            <a:off x="969819" y="3447142"/>
            <a:ext cx="3491346" cy="149714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7250" y="1800232"/>
            <a:ext cx="2857500" cy="149714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7250" y="3449779"/>
            <a:ext cx="2857500" cy="149714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59" t="2673" r="3942" b="2673"/>
          <a:stretch/>
        </p:blipFill>
        <p:spPr>
          <a:xfrm>
            <a:off x="7677150" y="2637556"/>
            <a:ext cx="3415353" cy="1624445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734291" y="1427667"/>
            <a:ext cx="10571018" cy="4044223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9013305" y="5661049"/>
            <a:ext cx="297549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bn-BD" sz="5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২২৫০ টাকা  </a:t>
            </a:r>
            <a:endParaRPr lang="en-US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070C0"/>
              </a:solidFill>
              <a:effectLst/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BD7A02B-572C-47BD-9AFB-6AAAECE04216}"/>
              </a:ext>
            </a:extLst>
          </p:cNvPr>
          <p:cNvSpPr txBox="1"/>
          <p:nvPr/>
        </p:nvSpPr>
        <p:spPr>
          <a:xfrm>
            <a:off x="425868" y="5594315"/>
            <a:ext cx="953164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1000+1000+100+100+100+50=</a:t>
            </a:r>
          </a:p>
        </p:txBody>
      </p:sp>
    </p:spTree>
    <p:extLst>
      <p:ext uri="{BB962C8B-B14F-4D97-AF65-F5344CB8AC3E}">
        <p14:creationId xmlns:p14="http://schemas.microsoft.com/office/powerpoint/2010/main" val="16368107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077A446D-916B-4E6C-96E0-68AFCCD6C792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228600">
            <a:gradFill>
              <a:gsLst>
                <a:gs pos="7000">
                  <a:srgbClr val="CC6600"/>
                </a:gs>
                <a:gs pos="28000">
                  <a:srgbClr val="660033"/>
                </a:gs>
                <a:gs pos="43000">
                  <a:srgbClr val="0099CC"/>
                </a:gs>
                <a:gs pos="77000">
                  <a:srgbClr val="FF0066"/>
                </a:gs>
                <a:gs pos="56000">
                  <a:schemeClr val="tx1">
                    <a:lumMod val="95000"/>
                    <a:lumOff val="5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6587425-9ABA-4B0D-B77B-4C0AB41DF19C}"/>
              </a:ext>
            </a:extLst>
          </p:cNvPr>
          <p:cNvSpPr/>
          <p:nvPr/>
        </p:nvSpPr>
        <p:spPr>
          <a:xfrm>
            <a:off x="203200" y="224971"/>
            <a:ext cx="11785600" cy="6444343"/>
          </a:xfrm>
          <a:prstGeom prst="rect">
            <a:avLst/>
          </a:prstGeom>
          <a:noFill/>
          <a:ln w="57150">
            <a:gradFill>
              <a:gsLst>
                <a:gs pos="18000">
                  <a:srgbClr val="FFFF00"/>
                </a:gs>
                <a:gs pos="64000">
                  <a:srgbClr val="C00000"/>
                </a:gs>
                <a:gs pos="50000">
                  <a:schemeClr val="tx1">
                    <a:lumMod val="95000"/>
                    <a:lumOff val="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346364" y="294152"/>
            <a:ext cx="1142829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400" dirty="0">
                <a:latin typeface="NikoshBAN" pitchFamily="2" charset="0"/>
                <a:cs typeface="NikoshBAN" pitchFamily="2" charset="0"/>
              </a:rPr>
              <a:t>বক্সে টাকার পরিমাণকে </a:t>
            </a:r>
            <a:r>
              <a:rPr lang="bn-IN" sz="4400" dirty="0">
                <a:latin typeface="NikoshBAN" pitchFamily="2" charset="0"/>
                <a:cs typeface="NikoshBAN" pitchFamily="2" charset="0"/>
              </a:rPr>
              <a:t>নীচ থেকে </a:t>
            </a:r>
            <a:r>
              <a:rPr lang="bn-BD" sz="4400" dirty="0">
                <a:latin typeface="NikoshBAN" pitchFamily="2" charset="0"/>
                <a:cs typeface="NikoshBAN" pitchFamily="2" charset="0"/>
              </a:rPr>
              <a:t>গোল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4400" dirty="0">
                <a:latin typeface="NikoshBAN" pitchFamily="2" charset="0"/>
                <a:cs typeface="NikoshBAN" pitchFamily="2" charset="0"/>
              </a:rPr>
              <a:t>দাগ দিয়ে তৈরি করঃ  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128655" y="1177636"/>
            <a:ext cx="2757054" cy="92825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54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৩৪০ টাকা </a:t>
            </a:r>
            <a:endParaRPr lang="en-US" sz="5400" dirty="0">
              <a:solidFill>
                <a:schemeClr val="tx1">
                  <a:lumMod val="95000"/>
                  <a:lumOff val="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700" y="2421947"/>
            <a:ext cx="2857500" cy="123825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2069" y="4048125"/>
            <a:ext cx="2857500" cy="123825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700" y="4048125"/>
            <a:ext cx="2857500" cy="123825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2069" y="2516290"/>
            <a:ext cx="2857500" cy="123825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8833" y="3798616"/>
            <a:ext cx="2691245" cy="123825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4986" y="2516290"/>
            <a:ext cx="2691245" cy="123825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6828" y="5121853"/>
            <a:ext cx="2691245" cy="1238250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449823" y="2123120"/>
            <a:ext cx="9757064" cy="4563423"/>
          </a:xfrm>
          <a:prstGeom prst="rect">
            <a:avLst/>
          </a:prstGeom>
          <a:noFill/>
          <a:ln w="3810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07C15D0B-82FF-4571-8397-2E5037B71F88}"/>
              </a:ext>
            </a:extLst>
          </p:cNvPr>
          <p:cNvSpPr/>
          <p:nvPr/>
        </p:nvSpPr>
        <p:spPr>
          <a:xfrm>
            <a:off x="3725430" y="2345179"/>
            <a:ext cx="2881169" cy="1580472"/>
          </a:xfrm>
          <a:prstGeom prst="ellipse">
            <a:avLst/>
          </a:prstGeom>
          <a:noFill/>
          <a:ln w="28575"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BC0F902F-EC86-4894-9D34-191308F528A6}"/>
              </a:ext>
            </a:extLst>
          </p:cNvPr>
          <p:cNvSpPr/>
          <p:nvPr/>
        </p:nvSpPr>
        <p:spPr>
          <a:xfrm>
            <a:off x="635865" y="3939427"/>
            <a:ext cx="2881169" cy="1580472"/>
          </a:xfrm>
          <a:prstGeom prst="ellipse">
            <a:avLst/>
          </a:prstGeom>
          <a:noFill/>
          <a:ln w="28575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A34C0244-641E-4CCE-A4C5-7E799591D87C}"/>
              </a:ext>
            </a:extLst>
          </p:cNvPr>
          <p:cNvSpPr/>
          <p:nvPr/>
        </p:nvSpPr>
        <p:spPr>
          <a:xfrm>
            <a:off x="6701685" y="2221382"/>
            <a:ext cx="2881169" cy="1580472"/>
          </a:xfrm>
          <a:prstGeom prst="ellipse">
            <a:avLst/>
          </a:prstGeom>
          <a:noFill/>
          <a:ln w="28575">
            <a:solidFill>
              <a:srgbClr val="FF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8D63E3B9-79D3-49AD-AEED-9EC12B575E6B}"/>
              </a:ext>
            </a:extLst>
          </p:cNvPr>
          <p:cNvSpPr/>
          <p:nvPr/>
        </p:nvSpPr>
        <p:spPr>
          <a:xfrm>
            <a:off x="6668833" y="5017056"/>
            <a:ext cx="2881169" cy="1580472"/>
          </a:xfrm>
          <a:prstGeom prst="ellipse">
            <a:avLst/>
          </a:prstGeom>
          <a:noFill/>
          <a:ln w="28575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0C598677-F31A-43FA-AA27-18A2736F4120}"/>
              </a:ext>
            </a:extLst>
          </p:cNvPr>
          <p:cNvSpPr/>
          <p:nvPr/>
        </p:nvSpPr>
        <p:spPr>
          <a:xfrm>
            <a:off x="609313" y="2328692"/>
            <a:ext cx="2831107" cy="1498250"/>
          </a:xfrm>
          <a:prstGeom prst="ellipse">
            <a:avLst/>
          </a:prstGeom>
          <a:noFill/>
          <a:ln w="28575"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73151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7" grpId="0" animBg="1"/>
      <p:bldP spid="18" grpId="0" animBg="1"/>
      <p:bldP spid="19" grpId="0" animBg="1"/>
      <p:bldP spid="20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077A446D-916B-4E6C-96E0-68AFCCD6C792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228600">
            <a:gradFill>
              <a:gsLst>
                <a:gs pos="7000">
                  <a:srgbClr val="CC6600"/>
                </a:gs>
                <a:gs pos="28000">
                  <a:srgbClr val="660033"/>
                </a:gs>
                <a:gs pos="43000">
                  <a:srgbClr val="0099CC"/>
                </a:gs>
                <a:gs pos="77000">
                  <a:srgbClr val="FF0066"/>
                </a:gs>
                <a:gs pos="56000">
                  <a:schemeClr val="tx1">
                    <a:lumMod val="95000"/>
                    <a:lumOff val="5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6587425-9ABA-4B0D-B77B-4C0AB41DF19C}"/>
              </a:ext>
            </a:extLst>
          </p:cNvPr>
          <p:cNvSpPr/>
          <p:nvPr/>
        </p:nvSpPr>
        <p:spPr>
          <a:xfrm>
            <a:off x="203200" y="224971"/>
            <a:ext cx="11785600" cy="6444343"/>
          </a:xfrm>
          <a:prstGeom prst="rect">
            <a:avLst/>
          </a:prstGeom>
          <a:noFill/>
          <a:ln w="57150">
            <a:gradFill>
              <a:gsLst>
                <a:gs pos="18000">
                  <a:srgbClr val="FFFF00"/>
                </a:gs>
                <a:gs pos="64000">
                  <a:srgbClr val="C00000"/>
                </a:gs>
                <a:gs pos="50000">
                  <a:schemeClr val="tx1">
                    <a:lumMod val="95000"/>
                    <a:lumOff val="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F0D9B88E-9B5C-4E99-AB65-03F8649825C5}"/>
              </a:ext>
            </a:extLst>
          </p:cNvPr>
          <p:cNvSpPr/>
          <p:nvPr/>
        </p:nvSpPr>
        <p:spPr>
          <a:xfrm>
            <a:off x="508335" y="449218"/>
            <a:ext cx="284725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bn-IN" sz="5400" b="1" spc="50" dirty="0">
                <a:ln w="0"/>
                <a:solidFill>
                  <a:schemeClr val="bg2">
                    <a:lumMod val="10000"/>
                  </a:scheme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বাড়ির কাজ </a:t>
            </a:r>
            <a:endParaRPr lang="en-US" sz="5400" b="1" cap="none" spc="50" dirty="0">
              <a:ln w="0"/>
              <a:solidFill>
                <a:schemeClr val="bg2">
                  <a:lumMod val="10000"/>
                </a:schemeClr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CBB7B0E-9A4B-4A95-9CC5-E8B9972F9F9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6487" r="43062"/>
          <a:stretch/>
        </p:blipFill>
        <p:spPr>
          <a:xfrm>
            <a:off x="7841546" y="337513"/>
            <a:ext cx="1989733" cy="178205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1CC9A33D-3C72-4337-A91D-9FE0FCC9BCB2}"/>
              </a:ext>
            </a:extLst>
          </p:cNvPr>
          <p:cNvSpPr txBox="1"/>
          <p:nvPr/>
        </p:nvSpPr>
        <p:spPr>
          <a:xfrm>
            <a:off x="407963" y="2485851"/>
            <a:ext cx="1140889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তুমি তোমার মাটির ব্যাংকে ৩ টি ৫০০ টাকার নোট, ২ টি ১০০ টাকার নোট ,১ টি ৫০ টাকার নোট ও ১ টি ২০ টাকার নোট রাখলে । মাটির ব্যাংকে তোমার কত টাকা জমা হলো ।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88674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077A446D-916B-4E6C-96E0-68AFCCD6C792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228600">
            <a:gradFill>
              <a:gsLst>
                <a:gs pos="7000">
                  <a:srgbClr val="CC6600"/>
                </a:gs>
                <a:gs pos="28000">
                  <a:srgbClr val="660033"/>
                </a:gs>
                <a:gs pos="43000">
                  <a:srgbClr val="0099CC"/>
                </a:gs>
                <a:gs pos="77000">
                  <a:srgbClr val="FF0066"/>
                </a:gs>
                <a:gs pos="56000">
                  <a:schemeClr val="tx1">
                    <a:lumMod val="95000"/>
                    <a:lumOff val="5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6587425-9ABA-4B0D-B77B-4C0AB41DF19C}"/>
              </a:ext>
            </a:extLst>
          </p:cNvPr>
          <p:cNvSpPr/>
          <p:nvPr/>
        </p:nvSpPr>
        <p:spPr>
          <a:xfrm>
            <a:off x="203200" y="224971"/>
            <a:ext cx="11785600" cy="6444343"/>
          </a:xfrm>
          <a:prstGeom prst="rect">
            <a:avLst/>
          </a:prstGeom>
          <a:noFill/>
          <a:ln w="57150">
            <a:gradFill>
              <a:gsLst>
                <a:gs pos="18000">
                  <a:srgbClr val="FFFF00"/>
                </a:gs>
                <a:gs pos="64000">
                  <a:srgbClr val="C00000"/>
                </a:gs>
                <a:gs pos="50000">
                  <a:schemeClr val="tx1">
                    <a:lumMod val="95000"/>
                    <a:lumOff val="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535" b="18990"/>
          <a:stretch/>
        </p:blipFill>
        <p:spPr>
          <a:xfrm>
            <a:off x="474952" y="382733"/>
            <a:ext cx="4235593" cy="175086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1548" y="382733"/>
            <a:ext cx="2095500" cy="2095500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F75F03CD-1AD7-4247-BB46-43A00824C1D2}"/>
              </a:ext>
            </a:extLst>
          </p:cNvPr>
          <p:cNvSpPr/>
          <p:nvPr/>
        </p:nvSpPr>
        <p:spPr>
          <a:xfrm>
            <a:off x="4408252" y="2250946"/>
            <a:ext cx="5041288" cy="4199797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C7CE17B-1B2F-4A78-90EB-6B343751715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0738" y="2228579"/>
            <a:ext cx="5041288" cy="41997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72497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077A446D-916B-4E6C-96E0-68AFCCD6C792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228600">
            <a:gradFill>
              <a:gsLst>
                <a:gs pos="7000">
                  <a:srgbClr val="CC6600"/>
                </a:gs>
                <a:gs pos="28000">
                  <a:srgbClr val="660033"/>
                </a:gs>
                <a:gs pos="43000">
                  <a:srgbClr val="0099CC"/>
                </a:gs>
                <a:gs pos="77000">
                  <a:srgbClr val="FF0066"/>
                </a:gs>
                <a:gs pos="56000">
                  <a:schemeClr val="tx1">
                    <a:lumMod val="95000"/>
                    <a:lumOff val="5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6587425-9ABA-4B0D-B77B-4C0AB41DF19C}"/>
              </a:ext>
            </a:extLst>
          </p:cNvPr>
          <p:cNvSpPr/>
          <p:nvPr/>
        </p:nvSpPr>
        <p:spPr>
          <a:xfrm>
            <a:off x="203200" y="224971"/>
            <a:ext cx="11785600" cy="6444343"/>
          </a:xfrm>
          <a:prstGeom prst="rect">
            <a:avLst/>
          </a:prstGeom>
          <a:noFill/>
          <a:ln w="57150">
            <a:gradFill>
              <a:gsLst>
                <a:gs pos="18000">
                  <a:srgbClr val="FFFF00"/>
                </a:gs>
                <a:gs pos="64000">
                  <a:srgbClr val="C00000"/>
                </a:gs>
                <a:gs pos="50000">
                  <a:schemeClr val="tx1">
                    <a:lumMod val="95000"/>
                    <a:lumOff val="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962" y="326814"/>
            <a:ext cx="11522075" cy="6145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1318305" y="654912"/>
            <a:ext cx="221673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bn-IN" sz="5400" dirty="0">
                <a:ln w="0"/>
                <a:solidFill>
                  <a:srgbClr val="0099FF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পরিচিতি </a:t>
            </a:r>
            <a:endParaRPr lang="en-US" sz="5400" dirty="0">
              <a:ln w="0"/>
              <a:solidFill>
                <a:srgbClr val="0099FF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EE105C9-2C45-4EDA-9655-76405B84BC4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6272" t="22510" r="12885" b="18874"/>
          <a:stretch/>
        </p:blipFill>
        <p:spPr>
          <a:xfrm>
            <a:off x="1199154" y="1439697"/>
            <a:ext cx="2455033" cy="259197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TextBox 6"/>
          <p:cNvSpPr txBox="1"/>
          <p:nvPr/>
        </p:nvSpPr>
        <p:spPr>
          <a:xfrm>
            <a:off x="203200" y="3984926"/>
            <a:ext cx="5306291" cy="24314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4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কে, এম, আব্দুল বারী</a:t>
            </a:r>
            <a:endParaRPr lang="bn-BD" sz="4400" dirty="0">
              <a:solidFill>
                <a:prstClr val="black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BD" sz="44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সহকারী শিক্ষক</a:t>
            </a:r>
          </a:p>
          <a:p>
            <a:pPr algn="ctr"/>
            <a:r>
              <a:rPr lang="bn-IN" sz="32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আমইন সপ্রাবি </a:t>
            </a:r>
            <a:r>
              <a:rPr lang="en-US" sz="32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r>
              <a:rPr lang="bn-IN" sz="32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শেরপুর,বগুড়া </a:t>
            </a:r>
          </a:p>
          <a:p>
            <a:pPr algn="ctr"/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bari64515@gmail.com</a:t>
            </a:r>
          </a:p>
        </p:txBody>
      </p:sp>
      <p:sp>
        <p:nvSpPr>
          <p:cNvPr id="8" name="Rectangle 7"/>
          <p:cNvSpPr/>
          <p:nvPr/>
        </p:nvSpPr>
        <p:spPr>
          <a:xfrm>
            <a:off x="8965376" y="681893"/>
            <a:ext cx="1043491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dirty="0" err="1">
                <a:ln w="0"/>
                <a:gradFill>
                  <a:gsLst>
                    <a:gs pos="21000">
                      <a:srgbClr val="53575C"/>
                    </a:gs>
                    <a:gs pos="88000">
                      <a:srgbClr val="C5C7CA"/>
                    </a:gs>
                  </a:gsLst>
                  <a:lin ang="5400000"/>
                </a:gradFill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5400" dirty="0">
                <a:ln w="0"/>
                <a:gradFill>
                  <a:gsLst>
                    <a:gs pos="21000">
                      <a:srgbClr val="53575C"/>
                    </a:gs>
                    <a:gs pos="88000">
                      <a:srgbClr val="C5C7CA"/>
                    </a:gs>
                  </a:gsLst>
                  <a:lin ang="5400000"/>
                </a:gra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9495" b="1212"/>
          <a:stretch/>
        </p:blipFill>
        <p:spPr>
          <a:xfrm>
            <a:off x="8784915" y="1578242"/>
            <a:ext cx="1404411" cy="222940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" name="Rectangle 9"/>
          <p:cNvSpPr/>
          <p:nvPr/>
        </p:nvSpPr>
        <p:spPr>
          <a:xfrm>
            <a:off x="6972307" y="4040592"/>
            <a:ext cx="4714868" cy="24314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IN" sz="3600" dirty="0">
                <a:ln w="0"/>
                <a:solidFill>
                  <a:srgbClr val="E7E6E6">
                    <a:lumMod val="10000"/>
                  </a:srgb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তৃতীয় শ্রেণি</a:t>
            </a:r>
          </a:p>
          <a:p>
            <a:pPr algn="ctr"/>
            <a:r>
              <a:rPr lang="bn-IN" sz="3600" dirty="0">
                <a:ln w="0"/>
                <a:solidFill>
                  <a:srgbClr val="E7E6E6">
                    <a:lumMod val="10000"/>
                  </a:srgb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প্রাথমিক গণিত</a:t>
            </a:r>
          </a:p>
          <a:p>
            <a:pPr algn="ctr"/>
            <a:r>
              <a:rPr lang="bn-IN" sz="3600" dirty="0">
                <a:ln w="0"/>
                <a:solidFill>
                  <a:srgbClr val="E7E6E6">
                    <a:lumMod val="10000"/>
                  </a:srgb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বাংলাদেশি মুদ্রা ও নোট</a:t>
            </a:r>
            <a:r>
              <a:rPr lang="bn-IN" sz="4000" dirty="0">
                <a:ln w="0"/>
                <a:solidFill>
                  <a:srgbClr val="E7E6E6">
                    <a:lumMod val="10000"/>
                  </a:srgb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algn="ctr"/>
            <a:r>
              <a:rPr lang="bn-IN" sz="4000" dirty="0">
                <a:ln w="0"/>
                <a:solidFill>
                  <a:srgbClr val="E7E6E6">
                    <a:lumMod val="10000"/>
                  </a:srgb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সময়  ৪০ মিনিট   </a:t>
            </a:r>
            <a:endParaRPr lang="en-US" sz="4000" dirty="0">
              <a:ln w="0"/>
              <a:solidFill>
                <a:srgbClr val="E7E6E6">
                  <a:lumMod val="10000"/>
                </a:srgb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758479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077A446D-916B-4E6C-96E0-68AFCCD6C792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228600">
            <a:gradFill>
              <a:gsLst>
                <a:gs pos="7000">
                  <a:srgbClr val="CC6600"/>
                </a:gs>
                <a:gs pos="28000">
                  <a:srgbClr val="660033"/>
                </a:gs>
                <a:gs pos="43000">
                  <a:srgbClr val="0099CC"/>
                </a:gs>
                <a:gs pos="77000">
                  <a:srgbClr val="FF0066"/>
                </a:gs>
                <a:gs pos="56000">
                  <a:schemeClr val="tx1">
                    <a:lumMod val="95000"/>
                    <a:lumOff val="5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6587425-9ABA-4B0D-B77B-4C0AB41DF19C}"/>
              </a:ext>
            </a:extLst>
          </p:cNvPr>
          <p:cNvSpPr/>
          <p:nvPr/>
        </p:nvSpPr>
        <p:spPr>
          <a:xfrm>
            <a:off x="203200" y="224971"/>
            <a:ext cx="11785600" cy="6444343"/>
          </a:xfrm>
          <a:prstGeom prst="rect">
            <a:avLst/>
          </a:prstGeom>
          <a:noFill/>
          <a:ln w="57150">
            <a:gradFill>
              <a:gsLst>
                <a:gs pos="18000">
                  <a:srgbClr val="FFFF00"/>
                </a:gs>
                <a:gs pos="64000">
                  <a:srgbClr val="C00000"/>
                </a:gs>
                <a:gs pos="50000">
                  <a:schemeClr val="tx1">
                    <a:lumMod val="95000"/>
                    <a:lumOff val="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0391E2B-7707-4C68-BA17-BE3DBA555C90}"/>
              </a:ext>
            </a:extLst>
          </p:cNvPr>
          <p:cNvSpPr txBox="1"/>
          <p:nvPr/>
        </p:nvSpPr>
        <p:spPr>
          <a:xfrm>
            <a:off x="347002" y="395474"/>
            <a:ext cx="880637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400" dirty="0">
                <a:latin typeface="NikoshBAN" panose="02000000000000000000" pitchFamily="2" charset="0"/>
                <a:cs typeface="NikoshBAN" panose="02000000000000000000" pitchFamily="2" charset="0"/>
              </a:rPr>
              <a:t>ছবিগুলো দেখ এবং ছবি সম্পর্কিত প্রশ্নের উত্তর দাও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5C05FA7-DE93-4826-BCCB-D72B8D2ACEF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354"/>
          <a:stretch/>
        </p:blipFill>
        <p:spPr>
          <a:xfrm>
            <a:off x="9568833" y="418293"/>
            <a:ext cx="1707307" cy="205081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5E9521C6-E112-4FA7-8DE9-9085F35C56C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32140" y="471833"/>
            <a:ext cx="349726" cy="308361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D6B6BEA7-DD09-490C-98E3-A46359322DF4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16" t="3626" r="2624" b="5027"/>
          <a:stretch/>
        </p:blipFill>
        <p:spPr>
          <a:xfrm rot="10800000" flipV="1">
            <a:off x="9882721" y="858817"/>
            <a:ext cx="598290" cy="306098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AF546B36-AE1D-48C0-83F9-612AED438F0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8112" y="2770030"/>
            <a:ext cx="5391156" cy="303425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CA8DCFC-CDE5-4037-9D04-5EA059156527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508"/>
          <a:stretch/>
        </p:blipFill>
        <p:spPr>
          <a:xfrm>
            <a:off x="614855" y="1631128"/>
            <a:ext cx="4911602" cy="41731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77118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077A446D-916B-4E6C-96E0-68AFCCD6C792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228600">
            <a:gradFill>
              <a:gsLst>
                <a:gs pos="7000">
                  <a:srgbClr val="CC6600"/>
                </a:gs>
                <a:gs pos="28000">
                  <a:srgbClr val="660033"/>
                </a:gs>
                <a:gs pos="43000">
                  <a:srgbClr val="0099CC"/>
                </a:gs>
                <a:gs pos="77000">
                  <a:srgbClr val="FF0066"/>
                </a:gs>
                <a:gs pos="56000">
                  <a:schemeClr val="tx1">
                    <a:lumMod val="95000"/>
                    <a:lumOff val="5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6587425-9ABA-4B0D-B77B-4C0AB41DF19C}"/>
              </a:ext>
            </a:extLst>
          </p:cNvPr>
          <p:cNvSpPr/>
          <p:nvPr/>
        </p:nvSpPr>
        <p:spPr>
          <a:xfrm>
            <a:off x="203200" y="224971"/>
            <a:ext cx="11785600" cy="6444343"/>
          </a:xfrm>
          <a:prstGeom prst="rect">
            <a:avLst/>
          </a:prstGeom>
          <a:noFill/>
          <a:ln w="57150">
            <a:gradFill>
              <a:gsLst>
                <a:gs pos="18000">
                  <a:srgbClr val="FFFF00"/>
                </a:gs>
                <a:gs pos="64000">
                  <a:srgbClr val="C00000"/>
                </a:gs>
                <a:gs pos="50000">
                  <a:schemeClr val="tx1">
                    <a:lumMod val="95000"/>
                    <a:lumOff val="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3C4B686-DB64-4218-91BC-03076A49B42A}"/>
              </a:ext>
            </a:extLst>
          </p:cNvPr>
          <p:cNvSpPr/>
          <p:nvPr/>
        </p:nvSpPr>
        <p:spPr>
          <a:xfrm>
            <a:off x="692569" y="418098"/>
            <a:ext cx="4710704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bn-IN" sz="7200" b="1" spc="50" dirty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আজকের পাঠ </a:t>
            </a:r>
            <a:endParaRPr lang="en-US" sz="7200" b="1" cap="none" spc="50" dirty="0">
              <a:ln w="0"/>
              <a:solidFill>
                <a:schemeClr val="tx1">
                  <a:lumMod val="95000"/>
                  <a:lumOff val="5000"/>
                </a:schemeClr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4686ECF-2177-4816-88CD-4B10C204557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031" t="11033" r="29695" b="10648"/>
          <a:stretch/>
        </p:blipFill>
        <p:spPr>
          <a:xfrm>
            <a:off x="635023" y="2138862"/>
            <a:ext cx="3753510" cy="436147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727C0568-03BD-4FD3-A06C-CE23A81A86A8}"/>
              </a:ext>
            </a:extLst>
          </p:cNvPr>
          <p:cNvSpPr txBox="1"/>
          <p:nvPr/>
        </p:nvSpPr>
        <p:spPr>
          <a:xfrm>
            <a:off x="5092507" y="1618427"/>
            <a:ext cx="37535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33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3600" dirty="0">
                <a:solidFill>
                  <a:srgbClr val="FF33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600" dirty="0">
                <a:solidFill>
                  <a:srgbClr val="FF33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ং</a:t>
            </a:r>
            <a:r>
              <a:rPr lang="as-IN" sz="3600" dirty="0">
                <a:solidFill>
                  <a:srgbClr val="FF33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3600" dirty="0">
                <a:solidFill>
                  <a:srgbClr val="FF33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600" dirty="0">
                <a:solidFill>
                  <a:srgbClr val="FF33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3600" dirty="0">
                <a:solidFill>
                  <a:srgbClr val="FF33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3600" dirty="0">
                <a:solidFill>
                  <a:srgbClr val="FF33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en-US" sz="3600" dirty="0">
                <a:solidFill>
                  <a:srgbClr val="FF33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 </a:t>
            </a:r>
            <a:r>
              <a:rPr lang="as-IN" sz="3600" dirty="0">
                <a:solidFill>
                  <a:srgbClr val="FF33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3600" dirty="0">
                <a:solidFill>
                  <a:srgbClr val="FF33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as-IN" sz="3600" dirty="0">
                <a:solidFill>
                  <a:srgbClr val="FF33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3600" dirty="0">
                <a:solidFill>
                  <a:srgbClr val="FF33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600" dirty="0">
                <a:solidFill>
                  <a:srgbClr val="FF33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600" dirty="0">
                <a:solidFill>
                  <a:srgbClr val="FF33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 </a:t>
            </a:r>
            <a:r>
              <a:rPr lang="as-IN" sz="3600" dirty="0">
                <a:solidFill>
                  <a:srgbClr val="FF33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ও</a:t>
            </a:r>
            <a:r>
              <a:rPr lang="en-US" sz="3600" dirty="0">
                <a:solidFill>
                  <a:srgbClr val="FF33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>
                <a:solidFill>
                  <a:srgbClr val="FF33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3600" dirty="0">
                <a:solidFill>
                  <a:srgbClr val="FF33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as-IN" sz="3600" dirty="0">
                <a:solidFill>
                  <a:srgbClr val="FF33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</a:t>
            </a:r>
            <a:endParaRPr lang="en-US" sz="3600" dirty="0">
              <a:solidFill>
                <a:srgbClr val="FF33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581361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077A446D-916B-4E6C-96E0-68AFCCD6C792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228600">
            <a:gradFill>
              <a:gsLst>
                <a:gs pos="7000">
                  <a:srgbClr val="CC6600"/>
                </a:gs>
                <a:gs pos="28000">
                  <a:srgbClr val="660033"/>
                </a:gs>
                <a:gs pos="43000">
                  <a:srgbClr val="0099CC"/>
                </a:gs>
                <a:gs pos="77000">
                  <a:srgbClr val="FF0066"/>
                </a:gs>
                <a:gs pos="56000">
                  <a:schemeClr val="tx1">
                    <a:lumMod val="95000"/>
                    <a:lumOff val="5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6587425-9ABA-4B0D-B77B-4C0AB41DF19C}"/>
              </a:ext>
            </a:extLst>
          </p:cNvPr>
          <p:cNvSpPr/>
          <p:nvPr/>
        </p:nvSpPr>
        <p:spPr>
          <a:xfrm>
            <a:off x="203200" y="224971"/>
            <a:ext cx="11785600" cy="6444343"/>
          </a:xfrm>
          <a:prstGeom prst="rect">
            <a:avLst/>
          </a:prstGeom>
          <a:noFill/>
          <a:ln w="57150">
            <a:gradFill>
              <a:gsLst>
                <a:gs pos="18000">
                  <a:srgbClr val="FFFF00"/>
                </a:gs>
                <a:gs pos="64000">
                  <a:srgbClr val="C00000"/>
                </a:gs>
                <a:gs pos="50000">
                  <a:schemeClr val="tx1">
                    <a:lumMod val="95000"/>
                    <a:lumOff val="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4D2981AE-8F39-43C7-8189-66DAC834C034}"/>
              </a:ext>
            </a:extLst>
          </p:cNvPr>
          <p:cNvSpPr/>
          <p:nvPr/>
        </p:nvSpPr>
        <p:spPr>
          <a:xfrm>
            <a:off x="902462" y="559230"/>
            <a:ext cx="2763898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bn-IN" sz="6600" dirty="0">
                <a:ln w="0"/>
                <a:solidFill>
                  <a:srgbClr val="FF6600"/>
                </a:solidFill>
                <a:effectLst>
                  <a:reflection blurRad="6350" stA="53000" endA="300" endPos="35500" dir="5400000" sy="-9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শিখনফল </a:t>
            </a:r>
            <a:endParaRPr lang="en-US" sz="6600" b="0" cap="none" spc="0" dirty="0">
              <a:ln w="0"/>
              <a:solidFill>
                <a:srgbClr val="FF6600"/>
              </a:solidFill>
              <a:effectLst>
                <a:reflection blurRad="6350" stA="53000" endA="300" endPos="35500" dir="5400000" sy="-90000" algn="bl" rotWithShape="0"/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BF381C4-75A7-4EEF-B849-36EEDBC51F69}"/>
              </a:ext>
            </a:extLst>
          </p:cNvPr>
          <p:cNvSpPr txBox="1"/>
          <p:nvPr/>
        </p:nvSpPr>
        <p:spPr>
          <a:xfrm>
            <a:off x="1348154" y="2360383"/>
            <a:ext cx="1067190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  ১৫.১.২  অঙ্কে প্রকাশিত টাকা-পয়সার পরিমান পড়ে বলতে পারবে।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D216D08-140C-44A3-BCAD-C831DE950D27}"/>
              </a:ext>
            </a:extLst>
          </p:cNvPr>
          <p:cNvSpPr txBox="1"/>
          <p:nvPr/>
        </p:nvSpPr>
        <p:spPr>
          <a:xfrm>
            <a:off x="1434123" y="4209951"/>
            <a:ext cx="104687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  ১৫.২.৩  টাকা-পয়সা সংক্রান্ত সমস্যার সমাধান করতে পারবে।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983604A-4AEF-4216-9A11-9D586CE85FE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554" t="49754" r="2062" b="6615"/>
          <a:stretch/>
        </p:blipFill>
        <p:spPr>
          <a:xfrm>
            <a:off x="690808" y="2292834"/>
            <a:ext cx="657346" cy="68536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0A1B714D-E51F-465B-8E0A-B30BB91D908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554" t="49754" r="2062" b="6615"/>
          <a:stretch/>
        </p:blipFill>
        <p:spPr>
          <a:xfrm>
            <a:off x="624989" y="4131662"/>
            <a:ext cx="723165" cy="753994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7AB69F29-C382-440A-B61B-CED65D2B289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9955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9719" y="2978203"/>
            <a:ext cx="1071562" cy="1071562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05AD8F75-5563-473B-B252-FC98D671B2B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9955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1674" y="4885656"/>
            <a:ext cx="1071562" cy="10715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649851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6 1.48148E-6 L 0.77136 -0.00232 " pathEditMode="relative" rAng="0" ptsTypes="AA">
                                      <p:cBhvr>
                                        <p:cTn id="6" dur="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8568" y="-1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95833E-6 7.40741E-7 L 0.71132 0.00116 " pathEditMode="relative" rAng="0" ptsTypes="AA">
                                      <p:cBhvr>
                                        <p:cTn id="10" dur="4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560" y="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077A446D-916B-4E6C-96E0-68AFCCD6C792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228600">
            <a:gradFill>
              <a:gsLst>
                <a:gs pos="7000">
                  <a:srgbClr val="CC6600"/>
                </a:gs>
                <a:gs pos="28000">
                  <a:srgbClr val="660033"/>
                </a:gs>
                <a:gs pos="43000">
                  <a:srgbClr val="0099CC"/>
                </a:gs>
                <a:gs pos="77000">
                  <a:srgbClr val="FF0066"/>
                </a:gs>
                <a:gs pos="56000">
                  <a:schemeClr val="tx1">
                    <a:lumMod val="95000"/>
                    <a:lumOff val="5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6587425-9ABA-4B0D-B77B-4C0AB41DF19C}"/>
              </a:ext>
            </a:extLst>
          </p:cNvPr>
          <p:cNvSpPr/>
          <p:nvPr/>
        </p:nvSpPr>
        <p:spPr>
          <a:xfrm>
            <a:off x="203200" y="224971"/>
            <a:ext cx="11785600" cy="6444343"/>
          </a:xfrm>
          <a:prstGeom prst="rect">
            <a:avLst/>
          </a:prstGeom>
          <a:noFill/>
          <a:ln w="57150">
            <a:gradFill>
              <a:gsLst>
                <a:gs pos="18000">
                  <a:srgbClr val="FFFF00"/>
                </a:gs>
                <a:gs pos="64000">
                  <a:srgbClr val="C00000"/>
                </a:gs>
                <a:gs pos="50000">
                  <a:schemeClr val="tx1">
                    <a:lumMod val="95000"/>
                    <a:lumOff val="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Speech Bubble: Rectangle 10">
            <a:extLst>
              <a:ext uri="{FF2B5EF4-FFF2-40B4-BE49-F238E27FC236}">
                <a16:creationId xmlns:a16="http://schemas.microsoft.com/office/drawing/2014/main" id="{F6BB96D0-8BF3-48F4-8401-7FE144004BB2}"/>
              </a:ext>
            </a:extLst>
          </p:cNvPr>
          <p:cNvSpPr/>
          <p:nvPr/>
        </p:nvSpPr>
        <p:spPr>
          <a:xfrm>
            <a:off x="506438" y="450166"/>
            <a:ext cx="3207434" cy="1026941"/>
          </a:xfrm>
          <a:prstGeom prst="wedgeRectCallout">
            <a:avLst/>
          </a:prstGeom>
          <a:solidFill>
            <a:schemeClr val="bg1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5400" dirty="0">
                <a:solidFill>
                  <a:srgbClr val="FF33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জোড়ায় কাজ</a:t>
            </a:r>
            <a:endParaRPr lang="en-US" sz="5400" dirty="0">
              <a:solidFill>
                <a:srgbClr val="FF33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BC8E751-1B57-47C4-B4DB-FE41199715D5}"/>
              </a:ext>
            </a:extLst>
          </p:cNvPr>
          <p:cNvSpPr txBox="1"/>
          <p:nvPr/>
        </p:nvSpPr>
        <p:spPr>
          <a:xfrm>
            <a:off x="2439182" y="5624467"/>
            <a:ext cx="656961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800" dirty="0">
                <a:latin typeface="NikoshBAN" panose="02000000000000000000" pitchFamily="2" charset="0"/>
                <a:cs typeface="NikoshBAN" panose="02000000000000000000" pitchFamily="2" charset="0"/>
              </a:rPr>
              <a:t>পয়সা ও টাকার মধ্যে সম্পর্ক কী?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6D545B0B-76CE-40F1-989C-9592C257CB9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9140" y="2082242"/>
            <a:ext cx="5435008" cy="2956539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6EE43E72-0247-4DC6-872F-17BC5DFC9435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607"/>
          <a:stretch/>
        </p:blipFill>
        <p:spPr>
          <a:xfrm>
            <a:off x="506438" y="2522830"/>
            <a:ext cx="3861677" cy="2515951"/>
          </a:xfrm>
          <a:prstGeom prst="rect">
            <a:avLst/>
          </a:prstGeom>
        </p:spPr>
      </p:pic>
      <p:sp>
        <p:nvSpPr>
          <p:cNvPr id="16" name="Arrow: Right 15">
            <a:extLst>
              <a:ext uri="{FF2B5EF4-FFF2-40B4-BE49-F238E27FC236}">
                <a16:creationId xmlns:a16="http://schemas.microsoft.com/office/drawing/2014/main" id="{F7738F8B-395E-4323-B3C6-A9098B1DD6C5}"/>
              </a:ext>
            </a:extLst>
          </p:cNvPr>
          <p:cNvSpPr/>
          <p:nvPr/>
        </p:nvSpPr>
        <p:spPr>
          <a:xfrm>
            <a:off x="4806852" y="3545359"/>
            <a:ext cx="1153551" cy="523609"/>
          </a:xfrm>
          <a:prstGeom prst="rightArrow">
            <a:avLst/>
          </a:prstGeom>
          <a:solidFill>
            <a:srgbClr val="7030A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738D7280-8278-41E4-ABD9-FCAC5DB7B5C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2738" y="358662"/>
            <a:ext cx="2771775" cy="1647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34402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077A446D-916B-4E6C-96E0-68AFCCD6C792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228600">
            <a:gradFill>
              <a:gsLst>
                <a:gs pos="7000">
                  <a:srgbClr val="CC6600"/>
                </a:gs>
                <a:gs pos="28000">
                  <a:srgbClr val="660033"/>
                </a:gs>
                <a:gs pos="43000">
                  <a:srgbClr val="0099CC"/>
                </a:gs>
                <a:gs pos="77000">
                  <a:srgbClr val="FF0066"/>
                </a:gs>
                <a:gs pos="56000">
                  <a:schemeClr val="tx1">
                    <a:lumMod val="95000"/>
                    <a:lumOff val="5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6587425-9ABA-4B0D-B77B-4C0AB41DF19C}"/>
              </a:ext>
            </a:extLst>
          </p:cNvPr>
          <p:cNvSpPr/>
          <p:nvPr/>
        </p:nvSpPr>
        <p:spPr>
          <a:xfrm>
            <a:off x="203200" y="224971"/>
            <a:ext cx="11785600" cy="6444343"/>
          </a:xfrm>
          <a:prstGeom prst="rect">
            <a:avLst/>
          </a:prstGeom>
          <a:noFill/>
          <a:ln w="57150">
            <a:gradFill>
              <a:gsLst>
                <a:gs pos="18000">
                  <a:srgbClr val="FFFF00"/>
                </a:gs>
                <a:gs pos="64000">
                  <a:srgbClr val="C00000"/>
                </a:gs>
                <a:gs pos="50000">
                  <a:schemeClr val="tx1">
                    <a:lumMod val="95000"/>
                    <a:lumOff val="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498763" y="429490"/>
            <a:ext cx="2466109" cy="969496"/>
          </a:xfrm>
          <a:prstGeom prst="rect">
            <a:avLst/>
          </a:prstGeom>
          <a:noFill/>
          <a:scene3d>
            <a:camera prst="orthographicFront"/>
            <a:lightRig rig="sunset" dir="t"/>
          </a:scene3d>
          <a:sp3d>
            <a:bevelT prst="angle"/>
          </a:sp3d>
        </p:spPr>
        <p:txBody>
          <a:bodyPr wrap="square" tIns="91440" rtlCol="0">
            <a:spAutoFit/>
            <a:sp3d extrusionH="444500" contourW="6350">
              <a:bevelT w="241300" h="323850"/>
              <a:bevelB w="241300" h="184150"/>
            </a:sp3d>
          </a:bodyPr>
          <a:lstStyle/>
          <a:p>
            <a:r>
              <a:rPr lang="bn-BD" sz="5400" dirty="0">
                <a:gradFill>
                  <a:gsLst>
                    <a:gs pos="20000">
                      <a:srgbClr val="FF3300"/>
                    </a:gs>
                    <a:gs pos="73000">
                      <a:srgbClr val="FF9900"/>
                    </a:gs>
                    <a:gs pos="59000">
                      <a:srgbClr val="000000"/>
                    </a:gs>
                    <a:gs pos="33000">
                      <a:srgbClr val="C00000"/>
                    </a:gs>
                  </a:gsLst>
                  <a:lin ang="5400000" scaled="0"/>
                </a:gradFill>
                <a:latin typeface="NikoshBAN" pitchFamily="2" charset="0"/>
                <a:cs typeface="NikoshBAN" pitchFamily="2" charset="0"/>
              </a:rPr>
              <a:t>বাস্তব পাঠ </a:t>
            </a:r>
            <a:endParaRPr lang="en-US" sz="5400" dirty="0">
              <a:gradFill>
                <a:gsLst>
                  <a:gs pos="20000">
                    <a:srgbClr val="FF3300"/>
                  </a:gs>
                  <a:gs pos="73000">
                    <a:srgbClr val="FF9900"/>
                  </a:gs>
                  <a:gs pos="59000">
                    <a:srgbClr val="000000"/>
                  </a:gs>
                  <a:gs pos="33000">
                    <a:srgbClr val="C00000"/>
                  </a:gs>
                </a:gsLst>
                <a:lin ang="5400000" scaled="0"/>
              </a:gra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04800" y="2242525"/>
            <a:ext cx="1162396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>
                <a:latin typeface="NikoshBAN" pitchFamily="2" charset="0"/>
                <a:cs typeface="NikoshBAN" pitchFamily="2" charset="0"/>
              </a:rPr>
              <a:t>বিভিন্ন টাকার নোট ব্যবহার করে  বিভিন্ন নোটের সমন্বয়ে তার সমতুল্য নোটের ধারণা দেব। 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2847633"/>
      </p:ext>
    </p:extLst>
  </p:cSld>
  <p:clrMapOvr>
    <a:masterClrMapping/>
  </p:clrMapOvr>
  <p:transition spd="med">
    <p:pull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077A446D-916B-4E6C-96E0-68AFCCD6C792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228600">
            <a:gradFill>
              <a:gsLst>
                <a:gs pos="7000">
                  <a:srgbClr val="CC6600"/>
                </a:gs>
                <a:gs pos="28000">
                  <a:srgbClr val="660033"/>
                </a:gs>
                <a:gs pos="43000">
                  <a:srgbClr val="0099CC"/>
                </a:gs>
                <a:gs pos="77000">
                  <a:srgbClr val="FF0066"/>
                </a:gs>
                <a:gs pos="56000">
                  <a:schemeClr val="tx1">
                    <a:lumMod val="95000"/>
                    <a:lumOff val="5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6587425-9ABA-4B0D-B77B-4C0AB41DF19C}"/>
              </a:ext>
            </a:extLst>
          </p:cNvPr>
          <p:cNvSpPr/>
          <p:nvPr/>
        </p:nvSpPr>
        <p:spPr>
          <a:xfrm>
            <a:off x="203200" y="224971"/>
            <a:ext cx="11785600" cy="6444343"/>
          </a:xfrm>
          <a:prstGeom prst="rect">
            <a:avLst/>
          </a:prstGeom>
          <a:noFill/>
          <a:ln w="57150">
            <a:gradFill>
              <a:gsLst>
                <a:gs pos="18000">
                  <a:srgbClr val="FFFF00"/>
                </a:gs>
                <a:gs pos="64000">
                  <a:srgbClr val="C00000"/>
                </a:gs>
                <a:gs pos="50000">
                  <a:schemeClr val="tx1">
                    <a:lumMod val="95000"/>
                    <a:lumOff val="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0E4690F-21D2-4E70-9FC8-C96C1BF6E2F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9200" l="0" r="498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50249"/>
          <a:stretch/>
        </p:blipFill>
        <p:spPr>
          <a:xfrm>
            <a:off x="372041" y="357494"/>
            <a:ext cx="2537691" cy="2550391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67A430F8-A2B2-4064-9EAE-71504F1C427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9200" l="0" r="498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50249"/>
          <a:stretch/>
        </p:blipFill>
        <p:spPr>
          <a:xfrm>
            <a:off x="3882775" y="259861"/>
            <a:ext cx="2537691" cy="2550391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112C19D5-8ECC-4B85-9530-9A73048D1FA8}"/>
              </a:ext>
            </a:extLst>
          </p:cNvPr>
          <p:cNvSpPr/>
          <p:nvPr/>
        </p:nvSpPr>
        <p:spPr>
          <a:xfrm>
            <a:off x="3112932" y="779344"/>
            <a:ext cx="699230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bn-IN" sz="7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ও</a:t>
            </a:r>
            <a:endParaRPr lang="en-US" sz="72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B81C071-4E5D-4B78-96BF-B9BB51D984EA}"/>
              </a:ext>
            </a:extLst>
          </p:cNvPr>
          <p:cNvSpPr/>
          <p:nvPr/>
        </p:nvSpPr>
        <p:spPr>
          <a:xfrm>
            <a:off x="6623666" y="856822"/>
            <a:ext cx="1645002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bn-IN" sz="60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একত্রে</a:t>
            </a:r>
            <a:endParaRPr lang="en-US" sz="60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5BB0FF58-4C5C-4205-8F5D-E73509B15F1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951" b="100000" l="160" r="99042"/>
                    </a14:imgEffect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71502" y="321925"/>
            <a:ext cx="2604680" cy="2488327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22BE1AFA-8670-49DB-9024-14A03131FDFE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636"/>
          <a:stretch/>
        </p:blipFill>
        <p:spPr>
          <a:xfrm>
            <a:off x="980212" y="4194576"/>
            <a:ext cx="840033" cy="833016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B3688842-6354-4E3F-99DB-F0AD5EC86CFD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636"/>
          <a:stretch/>
        </p:blipFill>
        <p:spPr>
          <a:xfrm>
            <a:off x="560752" y="4555079"/>
            <a:ext cx="840033" cy="833016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C4350221-77FD-4AA5-A52D-7756AE941931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636"/>
          <a:stretch/>
        </p:blipFill>
        <p:spPr>
          <a:xfrm>
            <a:off x="1194623" y="4394091"/>
            <a:ext cx="840033" cy="833016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1DA9F130-F489-41BC-AC3F-02A033EC6C07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636"/>
          <a:stretch/>
        </p:blipFill>
        <p:spPr>
          <a:xfrm>
            <a:off x="1020361" y="4197512"/>
            <a:ext cx="840033" cy="833016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443C6C47-595F-46D9-B73A-B4C318279E44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636"/>
          <a:stretch/>
        </p:blipFill>
        <p:spPr>
          <a:xfrm>
            <a:off x="2551762" y="3888713"/>
            <a:ext cx="840033" cy="833016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2318821E-3ABA-4F6B-BCCB-6D7EB56F918F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636"/>
          <a:stretch/>
        </p:blipFill>
        <p:spPr>
          <a:xfrm>
            <a:off x="608785" y="5035570"/>
            <a:ext cx="840033" cy="833016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B58E28BF-857A-4A7C-A13C-932DA20978F6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636"/>
          <a:stretch/>
        </p:blipFill>
        <p:spPr>
          <a:xfrm>
            <a:off x="802924" y="5355440"/>
            <a:ext cx="840033" cy="833016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879D0688-3D47-4301-9523-12923909144A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636"/>
          <a:stretch/>
        </p:blipFill>
        <p:spPr>
          <a:xfrm>
            <a:off x="1194622" y="4169120"/>
            <a:ext cx="840033" cy="833016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5BAB8506-A93E-432A-B1CD-10E6CA655917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636"/>
          <a:stretch/>
        </p:blipFill>
        <p:spPr>
          <a:xfrm>
            <a:off x="1911973" y="5240292"/>
            <a:ext cx="840033" cy="833016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84844745-509C-459B-A217-67275047AF46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636"/>
          <a:stretch/>
        </p:blipFill>
        <p:spPr>
          <a:xfrm>
            <a:off x="2360397" y="5067745"/>
            <a:ext cx="840033" cy="833016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69990FAB-D6EF-426B-B036-39D3FF94EFA8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636"/>
          <a:stretch/>
        </p:blipFill>
        <p:spPr>
          <a:xfrm>
            <a:off x="2297339" y="4389020"/>
            <a:ext cx="840033" cy="833016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8D9DABFC-5599-4412-8EDF-057583AED5E5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636"/>
          <a:stretch/>
        </p:blipFill>
        <p:spPr>
          <a:xfrm>
            <a:off x="1649334" y="3879733"/>
            <a:ext cx="840033" cy="833016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95D77649-814D-4B7E-BB6F-16949B096C44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636"/>
          <a:stretch/>
        </p:blipFill>
        <p:spPr>
          <a:xfrm>
            <a:off x="1293998" y="5270124"/>
            <a:ext cx="840033" cy="833016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82955659-22FE-404C-AE3C-955B88C2B867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636"/>
          <a:stretch/>
        </p:blipFill>
        <p:spPr>
          <a:xfrm>
            <a:off x="1812994" y="4842774"/>
            <a:ext cx="840033" cy="833016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7499D01B-9B2C-4250-AC9A-6A1F109C2D2A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636"/>
          <a:stretch/>
        </p:blipFill>
        <p:spPr>
          <a:xfrm>
            <a:off x="1714015" y="4183818"/>
            <a:ext cx="840033" cy="833016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7442A8B2-90F2-4E2A-BD31-4A4EE2A382D7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636"/>
          <a:stretch/>
        </p:blipFill>
        <p:spPr>
          <a:xfrm>
            <a:off x="2062100" y="4617836"/>
            <a:ext cx="840033" cy="833016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CAC94207-0051-4F5E-97F9-21052387E8CF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636"/>
          <a:stretch/>
        </p:blipFill>
        <p:spPr>
          <a:xfrm>
            <a:off x="1241546" y="4938932"/>
            <a:ext cx="840033" cy="833016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A5F1EEC3-FA7E-4774-BC3F-315CEED880E4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636"/>
          <a:stretch/>
        </p:blipFill>
        <p:spPr>
          <a:xfrm>
            <a:off x="2374321" y="3884807"/>
            <a:ext cx="840033" cy="833016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A6522A0E-1E15-43D2-95B0-60B9DF04C85B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636"/>
          <a:stretch/>
        </p:blipFill>
        <p:spPr>
          <a:xfrm>
            <a:off x="3082934" y="5193370"/>
            <a:ext cx="840033" cy="833016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70B1DEA8-65CE-489E-AE01-05AD36F21C25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636"/>
          <a:stretch/>
        </p:blipFill>
        <p:spPr>
          <a:xfrm>
            <a:off x="2074866" y="4146459"/>
            <a:ext cx="840033" cy="833016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3186334D-FAE0-4161-A50C-94BD710AD12C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636"/>
          <a:stretch/>
        </p:blipFill>
        <p:spPr>
          <a:xfrm>
            <a:off x="3103729" y="5492655"/>
            <a:ext cx="840033" cy="833016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B45690B4-8915-4A74-90ED-9B05E94E9F87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636"/>
          <a:stretch/>
        </p:blipFill>
        <p:spPr>
          <a:xfrm>
            <a:off x="2140415" y="4114237"/>
            <a:ext cx="840033" cy="833016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EFFE1749-8A1E-4E74-B051-77B84CC89BE8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636"/>
          <a:stretch/>
        </p:blipFill>
        <p:spPr>
          <a:xfrm>
            <a:off x="2222148" y="5152022"/>
            <a:ext cx="840033" cy="833016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F4D91DD5-D771-4580-A686-873F6181C8EC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636"/>
          <a:stretch/>
        </p:blipFill>
        <p:spPr>
          <a:xfrm>
            <a:off x="3256666" y="3979422"/>
            <a:ext cx="840033" cy="833016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id="{31DE907E-C138-4C6E-9823-18886E22FB60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636"/>
          <a:stretch/>
        </p:blipFill>
        <p:spPr>
          <a:xfrm>
            <a:off x="2667730" y="4824142"/>
            <a:ext cx="840033" cy="833016"/>
          </a:xfrm>
          <a:prstGeom prst="rect">
            <a:avLst/>
          </a:prstGeom>
        </p:spPr>
      </p:pic>
      <p:pic>
        <p:nvPicPr>
          <p:cNvPr id="40" name="Picture 39">
            <a:extLst>
              <a:ext uri="{FF2B5EF4-FFF2-40B4-BE49-F238E27FC236}">
                <a16:creationId xmlns:a16="http://schemas.microsoft.com/office/drawing/2014/main" id="{31461C2F-A02E-4417-AE15-D61DACD51AA9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636"/>
          <a:stretch/>
        </p:blipFill>
        <p:spPr>
          <a:xfrm>
            <a:off x="1818507" y="5527312"/>
            <a:ext cx="840033" cy="833016"/>
          </a:xfrm>
          <a:prstGeom prst="rect">
            <a:avLst/>
          </a:prstGeom>
        </p:spPr>
      </p:pic>
      <p:pic>
        <p:nvPicPr>
          <p:cNvPr id="41" name="Picture 40">
            <a:extLst>
              <a:ext uri="{FF2B5EF4-FFF2-40B4-BE49-F238E27FC236}">
                <a16:creationId xmlns:a16="http://schemas.microsoft.com/office/drawing/2014/main" id="{D551200F-B504-4B56-8401-C13F8F12C00E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636"/>
          <a:stretch/>
        </p:blipFill>
        <p:spPr>
          <a:xfrm>
            <a:off x="2797831" y="5327052"/>
            <a:ext cx="840033" cy="833016"/>
          </a:xfrm>
          <a:prstGeom prst="rect">
            <a:avLst/>
          </a:prstGeom>
        </p:spPr>
      </p:pic>
      <p:pic>
        <p:nvPicPr>
          <p:cNvPr id="42" name="Picture 41">
            <a:extLst>
              <a:ext uri="{FF2B5EF4-FFF2-40B4-BE49-F238E27FC236}">
                <a16:creationId xmlns:a16="http://schemas.microsoft.com/office/drawing/2014/main" id="{166650CB-B332-4054-9C2C-391A967E6D7A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636"/>
          <a:stretch/>
        </p:blipFill>
        <p:spPr>
          <a:xfrm>
            <a:off x="3445204" y="4519136"/>
            <a:ext cx="840033" cy="833016"/>
          </a:xfrm>
          <a:prstGeom prst="rect">
            <a:avLst/>
          </a:prstGeom>
        </p:spPr>
      </p:pic>
      <p:pic>
        <p:nvPicPr>
          <p:cNvPr id="43" name="Picture 42">
            <a:extLst>
              <a:ext uri="{FF2B5EF4-FFF2-40B4-BE49-F238E27FC236}">
                <a16:creationId xmlns:a16="http://schemas.microsoft.com/office/drawing/2014/main" id="{87D284DF-C170-4D8B-862A-4F031EB1EF0E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636"/>
          <a:stretch/>
        </p:blipFill>
        <p:spPr>
          <a:xfrm>
            <a:off x="2695349" y="4168108"/>
            <a:ext cx="840033" cy="833016"/>
          </a:xfrm>
          <a:prstGeom prst="rect">
            <a:avLst/>
          </a:prstGeom>
        </p:spPr>
      </p:pic>
      <p:pic>
        <p:nvPicPr>
          <p:cNvPr id="44" name="Picture 43">
            <a:extLst>
              <a:ext uri="{FF2B5EF4-FFF2-40B4-BE49-F238E27FC236}">
                <a16:creationId xmlns:a16="http://schemas.microsoft.com/office/drawing/2014/main" id="{E7B4C22D-939E-48B2-A59E-30CE2A010710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636"/>
          <a:stretch/>
        </p:blipFill>
        <p:spPr>
          <a:xfrm>
            <a:off x="3441832" y="4627771"/>
            <a:ext cx="840033" cy="833016"/>
          </a:xfrm>
          <a:prstGeom prst="rect">
            <a:avLst/>
          </a:prstGeom>
        </p:spPr>
      </p:pic>
      <p:pic>
        <p:nvPicPr>
          <p:cNvPr id="45" name="Picture 44">
            <a:extLst>
              <a:ext uri="{FF2B5EF4-FFF2-40B4-BE49-F238E27FC236}">
                <a16:creationId xmlns:a16="http://schemas.microsoft.com/office/drawing/2014/main" id="{CA976DC4-4CA8-4A67-A46B-57BAC6BC8F90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636"/>
          <a:stretch/>
        </p:blipFill>
        <p:spPr>
          <a:xfrm>
            <a:off x="1312803" y="5585386"/>
            <a:ext cx="840033" cy="833016"/>
          </a:xfrm>
          <a:prstGeom prst="rect">
            <a:avLst/>
          </a:prstGeom>
        </p:spPr>
      </p:pic>
      <p:pic>
        <p:nvPicPr>
          <p:cNvPr id="46" name="Picture 45">
            <a:extLst>
              <a:ext uri="{FF2B5EF4-FFF2-40B4-BE49-F238E27FC236}">
                <a16:creationId xmlns:a16="http://schemas.microsoft.com/office/drawing/2014/main" id="{8D879FFC-94DD-440F-ABE4-B5FAC9F489BA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636"/>
          <a:stretch/>
        </p:blipFill>
        <p:spPr>
          <a:xfrm>
            <a:off x="901704" y="4205327"/>
            <a:ext cx="840033" cy="833016"/>
          </a:xfrm>
          <a:prstGeom prst="rect">
            <a:avLst/>
          </a:prstGeom>
        </p:spPr>
      </p:pic>
      <p:pic>
        <p:nvPicPr>
          <p:cNvPr id="47" name="Picture 46">
            <a:extLst>
              <a:ext uri="{FF2B5EF4-FFF2-40B4-BE49-F238E27FC236}">
                <a16:creationId xmlns:a16="http://schemas.microsoft.com/office/drawing/2014/main" id="{735CE3D7-7ED3-4D2E-B6D5-8F1667F29BD8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636"/>
          <a:stretch/>
        </p:blipFill>
        <p:spPr>
          <a:xfrm>
            <a:off x="2250416" y="4834550"/>
            <a:ext cx="840033" cy="833016"/>
          </a:xfrm>
          <a:prstGeom prst="rect">
            <a:avLst/>
          </a:prstGeom>
        </p:spPr>
      </p:pic>
      <p:pic>
        <p:nvPicPr>
          <p:cNvPr id="48" name="Picture 47">
            <a:extLst>
              <a:ext uri="{FF2B5EF4-FFF2-40B4-BE49-F238E27FC236}">
                <a16:creationId xmlns:a16="http://schemas.microsoft.com/office/drawing/2014/main" id="{906EDAE1-4AE4-4E8A-A890-371910B7CE68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636"/>
          <a:stretch/>
        </p:blipFill>
        <p:spPr>
          <a:xfrm>
            <a:off x="2994084" y="4256378"/>
            <a:ext cx="840033" cy="833016"/>
          </a:xfrm>
          <a:prstGeom prst="rect">
            <a:avLst/>
          </a:prstGeom>
        </p:spPr>
      </p:pic>
      <p:pic>
        <p:nvPicPr>
          <p:cNvPr id="49" name="Picture 48">
            <a:extLst>
              <a:ext uri="{FF2B5EF4-FFF2-40B4-BE49-F238E27FC236}">
                <a16:creationId xmlns:a16="http://schemas.microsoft.com/office/drawing/2014/main" id="{BC2E6992-8392-4618-B396-39208E31D5FE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636"/>
          <a:stretch/>
        </p:blipFill>
        <p:spPr>
          <a:xfrm>
            <a:off x="3412701" y="4298387"/>
            <a:ext cx="840033" cy="833016"/>
          </a:xfrm>
          <a:prstGeom prst="rect">
            <a:avLst/>
          </a:prstGeom>
        </p:spPr>
      </p:pic>
      <p:pic>
        <p:nvPicPr>
          <p:cNvPr id="50" name="Picture 49">
            <a:extLst>
              <a:ext uri="{FF2B5EF4-FFF2-40B4-BE49-F238E27FC236}">
                <a16:creationId xmlns:a16="http://schemas.microsoft.com/office/drawing/2014/main" id="{A5A7D73A-E9B7-4F32-8F1A-9D9EBA1EBD9B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636"/>
          <a:stretch/>
        </p:blipFill>
        <p:spPr>
          <a:xfrm>
            <a:off x="2370460" y="4237148"/>
            <a:ext cx="840033" cy="833016"/>
          </a:xfrm>
          <a:prstGeom prst="rect">
            <a:avLst/>
          </a:prstGeom>
        </p:spPr>
      </p:pic>
      <p:pic>
        <p:nvPicPr>
          <p:cNvPr id="51" name="Picture 50">
            <a:extLst>
              <a:ext uri="{FF2B5EF4-FFF2-40B4-BE49-F238E27FC236}">
                <a16:creationId xmlns:a16="http://schemas.microsoft.com/office/drawing/2014/main" id="{889F045D-F15B-40E7-9559-70BC247C3591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636"/>
          <a:stretch/>
        </p:blipFill>
        <p:spPr>
          <a:xfrm>
            <a:off x="3616308" y="5075279"/>
            <a:ext cx="840033" cy="833016"/>
          </a:xfrm>
          <a:prstGeom prst="rect">
            <a:avLst/>
          </a:prstGeom>
        </p:spPr>
      </p:pic>
      <p:pic>
        <p:nvPicPr>
          <p:cNvPr id="52" name="Picture 51">
            <a:extLst>
              <a:ext uri="{FF2B5EF4-FFF2-40B4-BE49-F238E27FC236}">
                <a16:creationId xmlns:a16="http://schemas.microsoft.com/office/drawing/2014/main" id="{747853ED-B456-423F-90B3-B94CB31419EA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636"/>
          <a:stretch/>
        </p:blipFill>
        <p:spPr>
          <a:xfrm>
            <a:off x="2985095" y="5160266"/>
            <a:ext cx="840033" cy="833016"/>
          </a:xfrm>
          <a:prstGeom prst="rect">
            <a:avLst/>
          </a:prstGeom>
        </p:spPr>
      </p:pic>
      <p:pic>
        <p:nvPicPr>
          <p:cNvPr id="53" name="Picture 52">
            <a:extLst>
              <a:ext uri="{FF2B5EF4-FFF2-40B4-BE49-F238E27FC236}">
                <a16:creationId xmlns:a16="http://schemas.microsoft.com/office/drawing/2014/main" id="{68CB2855-B53D-4BF7-BC0E-4A9A227BD15E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636"/>
          <a:stretch/>
        </p:blipFill>
        <p:spPr>
          <a:xfrm>
            <a:off x="2475551" y="5496940"/>
            <a:ext cx="840033" cy="833016"/>
          </a:xfrm>
          <a:prstGeom prst="rect">
            <a:avLst/>
          </a:prstGeom>
        </p:spPr>
      </p:pic>
      <p:pic>
        <p:nvPicPr>
          <p:cNvPr id="54" name="Picture 53">
            <a:extLst>
              <a:ext uri="{FF2B5EF4-FFF2-40B4-BE49-F238E27FC236}">
                <a16:creationId xmlns:a16="http://schemas.microsoft.com/office/drawing/2014/main" id="{B5CD2AEE-69B9-4677-9D1B-4908593F49EA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636"/>
          <a:stretch/>
        </p:blipFill>
        <p:spPr>
          <a:xfrm>
            <a:off x="2869938" y="5098267"/>
            <a:ext cx="840033" cy="833016"/>
          </a:xfrm>
          <a:prstGeom prst="rect">
            <a:avLst/>
          </a:prstGeom>
        </p:spPr>
      </p:pic>
      <p:sp>
        <p:nvSpPr>
          <p:cNvPr id="57" name="TextBox 56">
            <a:extLst>
              <a:ext uri="{FF2B5EF4-FFF2-40B4-BE49-F238E27FC236}">
                <a16:creationId xmlns:a16="http://schemas.microsoft.com/office/drawing/2014/main" id="{75F87A30-AF9C-4927-947E-200A1D7565E8}"/>
              </a:ext>
            </a:extLst>
          </p:cNvPr>
          <p:cNvSpPr txBox="1"/>
          <p:nvPr/>
        </p:nvSpPr>
        <p:spPr>
          <a:xfrm>
            <a:off x="812487" y="3026326"/>
            <a:ext cx="16981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৫০ পয়সা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7F34615F-E668-49BB-BD2E-E2769F21B608}"/>
              </a:ext>
            </a:extLst>
          </p:cNvPr>
          <p:cNvSpPr txBox="1"/>
          <p:nvPr/>
        </p:nvSpPr>
        <p:spPr>
          <a:xfrm>
            <a:off x="4561165" y="2916328"/>
            <a:ext cx="16981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৫০ পয়সা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ECC7C4C1-08D1-42FC-B636-1E94C5ADAA6D}"/>
              </a:ext>
            </a:extLst>
          </p:cNvPr>
          <p:cNvSpPr txBox="1"/>
          <p:nvPr/>
        </p:nvSpPr>
        <p:spPr>
          <a:xfrm>
            <a:off x="9425354" y="3026326"/>
            <a:ext cx="16981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১ টাকা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1" name="Plus Sign 60">
            <a:extLst>
              <a:ext uri="{FF2B5EF4-FFF2-40B4-BE49-F238E27FC236}">
                <a16:creationId xmlns:a16="http://schemas.microsoft.com/office/drawing/2014/main" id="{0287BB5E-CCA4-43A4-8CB6-A8687A8044D9}"/>
              </a:ext>
            </a:extLst>
          </p:cNvPr>
          <p:cNvSpPr/>
          <p:nvPr/>
        </p:nvSpPr>
        <p:spPr>
          <a:xfrm>
            <a:off x="3412700" y="3127694"/>
            <a:ext cx="470075" cy="457828"/>
          </a:xfrm>
          <a:prstGeom prst="mathPlus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Equals 61">
            <a:extLst>
              <a:ext uri="{FF2B5EF4-FFF2-40B4-BE49-F238E27FC236}">
                <a16:creationId xmlns:a16="http://schemas.microsoft.com/office/drawing/2014/main" id="{55DDC681-FDDE-4D88-A0F8-473F604C923B}"/>
              </a:ext>
            </a:extLst>
          </p:cNvPr>
          <p:cNvSpPr/>
          <p:nvPr/>
        </p:nvSpPr>
        <p:spPr>
          <a:xfrm>
            <a:off x="7568419" y="3127694"/>
            <a:ext cx="672322" cy="336885"/>
          </a:xfrm>
          <a:prstGeom prst="mathEqual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id="{8C53A26A-D881-4106-B831-49D0C1F068E4}"/>
              </a:ext>
            </a:extLst>
          </p:cNvPr>
          <p:cNvSpPr/>
          <p:nvPr/>
        </p:nvSpPr>
        <p:spPr>
          <a:xfrm>
            <a:off x="512719" y="3818373"/>
            <a:ext cx="4048446" cy="2611793"/>
          </a:xfrm>
          <a:prstGeom prst="rect">
            <a:avLst/>
          </a:prstGeom>
          <a:noFill/>
          <a:ln w="28575">
            <a:solidFill>
              <a:srgbClr val="FFC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5" name="Straight Arrow Connector 64">
            <a:extLst>
              <a:ext uri="{FF2B5EF4-FFF2-40B4-BE49-F238E27FC236}">
                <a16:creationId xmlns:a16="http://schemas.microsoft.com/office/drawing/2014/main" id="{4239A9E5-94A1-42AC-A6F4-A237489D46D9}"/>
              </a:ext>
            </a:extLst>
          </p:cNvPr>
          <p:cNvCxnSpPr>
            <a:cxnSpLocks/>
          </p:cNvCxnSpPr>
          <p:nvPr/>
        </p:nvCxnSpPr>
        <p:spPr>
          <a:xfrm>
            <a:off x="4670474" y="5001124"/>
            <a:ext cx="534572" cy="0"/>
          </a:xfrm>
          <a:prstGeom prst="straightConnector1">
            <a:avLst/>
          </a:prstGeom>
          <a:ln w="38100">
            <a:solidFill>
              <a:schemeClr val="tx1">
                <a:lumMod val="95000"/>
                <a:lumOff val="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" name="TextBox 69">
            <a:extLst>
              <a:ext uri="{FF2B5EF4-FFF2-40B4-BE49-F238E27FC236}">
                <a16:creationId xmlns:a16="http://schemas.microsoft.com/office/drawing/2014/main" id="{131E5CA6-4FE6-458E-A007-D7ECD3EF8736}"/>
              </a:ext>
            </a:extLst>
          </p:cNvPr>
          <p:cNvSpPr txBox="1"/>
          <p:nvPr/>
        </p:nvSpPr>
        <p:spPr>
          <a:xfrm>
            <a:off x="5193926" y="4128771"/>
            <a:ext cx="270099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১০০ টি ১ পয়সা </a:t>
            </a:r>
          </a:p>
          <a:p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        বা</a:t>
            </a:r>
          </a:p>
          <a:p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 ১০০ পয়সা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1" name="Rectangle 70">
            <a:extLst>
              <a:ext uri="{FF2B5EF4-FFF2-40B4-BE49-F238E27FC236}">
                <a16:creationId xmlns:a16="http://schemas.microsoft.com/office/drawing/2014/main" id="{E3219536-D2A6-4D0F-8F9A-A089B14851AC}"/>
              </a:ext>
            </a:extLst>
          </p:cNvPr>
          <p:cNvSpPr/>
          <p:nvPr/>
        </p:nvSpPr>
        <p:spPr>
          <a:xfrm>
            <a:off x="5205047" y="3949274"/>
            <a:ext cx="2765818" cy="2055390"/>
          </a:xfrm>
          <a:prstGeom prst="rect">
            <a:avLst/>
          </a:prstGeom>
          <a:noFill/>
          <a:ln w="28575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2" name="Picture 71">
            <a:extLst>
              <a:ext uri="{FF2B5EF4-FFF2-40B4-BE49-F238E27FC236}">
                <a16:creationId xmlns:a16="http://schemas.microsoft.com/office/drawing/2014/main" id="{982756E7-DA49-4F11-B4DE-DCB9172791BB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951" b="100000" l="160" r="99042"/>
                    </a14:imgEffect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76511" y="3903488"/>
            <a:ext cx="1610748" cy="1538795"/>
          </a:xfrm>
          <a:prstGeom prst="rect">
            <a:avLst/>
          </a:prstGeom>
        </p:spPr>
      </p:pic>
      <p:sp>
        <p:nvSpPr>
          <p:cNvPr id="73" name="TextBox 72">
            <a:extLst>
              <a:ext uri="{FF2B5EF4-FFF2-40B4-BE49-F238E27FC236}">
                <a16:creationId xmlns:a16="http://schemas.microsoft.com/office/drawing/2014/main" id="{2488F90E-823F-47D8-B216-668FB1247ADC}"/>
              </a:ext>
            </a:extLst>
          </p:cNvPr>
          <p:cNvSpPr txBox="1"/>
          <p:nvPr/>
        </p:nvSpPr>
        <p:spPr>
          <a:xfrm>
            <a:off x="8928938" y="5439738"/>
            <a:ext cx="186696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১ টাকা</a:t>
            </a:r>
            <a:endParaRPr lang="en-US" sz="4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5" name="Picture 74">
            <a:extLst>
              <a:ext uri="{FF2B5EF4-FFF2-40B4-BE49-F238E27FC236}">
                <a16:creationId xmlns:a16="http://schemas.microsoft.com/office/drawing/2014/main" id="{BE81FB3A-2DD5-499D-BED6-05FBCEA0E924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76554" y="4298122"/>
            <a:ext cx="1136715" cy="673465"/>
          </a:xfrm>
          <a:prstGeom prst="rect">
            <a:avLst/>
          </a:prstGeom>
        </p:spPr>
      </p:pic>
      <p:sp>
        <p:nvSpPr>
          <p:cNvPr id="76" name="Rectangle 75">
            <a:extLst>
              <a:ext uri="{FF2B5EF4-FFF2-40B4-BE49-F238E27FC236}">
                <a16:creationId xmlns:a16="http://schemas.microsoft.com/office/drawing/2014/main" id="{9C40D43C-7901-4CB7-9960-EB0A8ADB19ED}"/>
              </a:ext>
            </a:extLst>
          </p:cNvPr>
          <p:cNvSpPr/>
          <p:nvPr/>
        </p:nvSpPr>
        <p:spPr>
          <a:xfrm>
            <a:off x="8532673" y="3768041"/>
            <a:ext cx="3073760" cy="2333551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8" name="Straight Arrow Connector 77">
            <a:extLst>
              <a:ext uri="{FF2B5EF4-FFF2-40B4-BE49-F238E27FC236}">
                <a16:creationId xmlns:a16="http://schemas.microsoft.com/office/drawing/2014/main" id="{D91079A8-26EE-4A9D-9156-490A053C3A6F}"/>
              </a:ext>
            </a:extLst>
          </p:cNvPr>
          <p:cNvCxnSpPr>
            <a:cxnSpLocks/>
          </p:cNvCxnSpPr>
          <p:nvPr/>
        </p:nvCxnSpPr>
        <p:spPr>
          <a:xfrm>
            <a:off x="8015442" y="4979475"/>
            <a:ext cx="450597" cy="0"/>
          </a:xfrm>
          <a:prstGeom prst="straightConnector1">
            <a:avLst/>
          </a:prstGeom>
          <a:ln w="38100">
            <a:solidFill>
              <a:schemeClr val="bg2">
                <a:lumMod val="1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971738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>
        <p:cut/>
      </p:transition>
    </mc:Choice>
    <mc:Fallback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3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9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5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8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1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4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7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0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3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6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9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2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5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8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1" grpId="0"/>
      <p:bldP spid="12" grpId="0"/>
      <p:bldP spid="57" grpId="0"/>
      <p:bldP spid="58" grpId="0"/>
      <p:bldP spid="59" grpId="0"/>
      <p:bldP spid="61" grpId="0" animBg="1"/>
      <p:bldP spid="62" grpId="0" animBg="1"/>
      <p:bldP spid="63" grpId="0" animBg="1"/>
      <p:bldP spid="70" grpId="0"/>
      <p:bldP spid="71" grpId="0" animBg="1"/>
      <p:bldP spid="73" grpId="0"/>
      <p:bldP spid="7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077A446D-916B-4E6C-96E0-68AFCCD6C792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228600">
            <a:gradFill>
              <a:gsLst>
                <a:gs pos="7000">
                  <a:srgbClr val="CC6600"/>
                </a:gs>
                <a:gs pos="28000">
                  <a:srgbClr val="660033"/>
                </a:gs>
                <a:gs pos="43000">
                  <a:srgbClr val="0099CC"/>
                </a:gs>
                <a:gs pos="77000">
                  <a:srgbClr val="FF0066"/>
                </a:gs>
                <a:gs pos="56000">
                  <a:schemeClr val="tx1">
                    <a:lumMod val="95000"/>
                    <a:lumOff val="5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6587425-9ABA-4B0D-B77B-4C0AB41DF19C}"/>
              </a:ext>
            </a:extLst>
          </p:cNvPr>
          <p:cNvSpPr/>
          <p:nvPr/>
        </p:nvSpPr>
        <p:spPr>
          <a:xfrm>
            <a:off x="203200" y="224971"/>
            <a:ext cx="11785600" cy="6444343"/>
          </a:xfrm>
          <a:prstGeom prst="rect">
            <a:avLst/>
          </a:prstGeom>
          <a:noFill/>
          <a:ln w="57150">
            <a:gradFill>
              <a:gsLst>
                <a:gs pos="18000">
                  <a:srgbClr val="FFFF00"/>
                </a:gs>
                <a:gs pos="64000">
                  <a:srgbClr val="C00000"/>
                </a:gs>
                <a:gs pos="50000">
                  <a:schemeClr val="tx1">
                    <a:lumMod val="95000"/>
                    <a:lumOff val="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3E5E437-0D1C-460E-B3E2-202F83EB398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401" y="385908"/>
            <a:ext cx="3699278" cy="154136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BBAF6E2-4BF0-445D-BBDB-88C343A15BB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401" y="1986245"/>
            <a:ext cx="3699278" cy="1541366"/>
          </a:xfrm>
          <a:prstGeom prst="rect">
            <a:avLst/>
          </a:prstGeom>
        </p:spPr>
      </p:pic>
      <p:sp>
        <p:nvSpPr>
          <p:cNvPr id="8" name="Right Brace 7">
            <a:extLst>
              <a:ext uri="{FF2B5EF4-FFF2-40B4-BE49-F238E27FC236}">
                <a16:creationId xmlns:a16="http://schemas.microsoft.com/office/drawing/2014/main" id="{3A96606E-AE5A-499E-8F4C-F3335562F0C4}"/>
              </a:ext>
            </a:extLst>
          </p:cNvPr>
          <p:cNvSpPr/>
          <p:nvPr/>
        </p:nvSpPr>
        <p:spPr>
          <a:xfrm>
            <a:off x="4236879" y="399976"/>
            <a:ext cx="478302" cy="3127635"/>
          </a:xfrm>
          <a:prstGeom prst="rightBrace">
            <a:avLst/>
          </a:prstGeom>
          <a:ln>
            <a:solidFill>
              <a:schemeClr val="bg2">
                <a:lumMod val="1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ED512BC-0150-42B2-AE3E-CFBD500F9548}"/>
              </a:ext>
            </a:extLst>
          </p:cNvPr>
          <p:cNvSpPr txBox="1"/>
          <p:nvPr/>
        </p:nvSpPr>
        <p:spPr>
          <a:xfrm>
            <a:off x="5098759" y="1142444"/>
            <a:ext cx="997241" cy="1569660"/>
          </a:xfrm>
          <a:prstGeom prst="rect">
            <a:avLst/>
          </a:prstGeom>
          <a:noFill/>
          <a:ln w="28575">
            <a:solidFill>
              <a:srgbClr val="00FF00"/>
            </a:solidFill>
          </a:ln>
        </p:spPr>
        <p:txBody>
          <a:bodyPr wrap="square" rtlCol="0">
            <a:spAutoFit/>
          </a:bodyPr>
          <a:lstStyle/>
          <a:p>
            <a:r>
              <a:rPr lang="en-US" sz="9600" dirty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4938D584-FB06-4411-BDCC-BB98588698C8}"/>
              </a:ext>
            </a:extLst>
          </p:cNvPr>
          <p:cNvCxnSpPr>
            <a:cxnSpLocks/>
          </p:cNvCxnSpPr>
          <p:nvPr/>
        </p:nvCxnSpPr>
        <p:spPr>
          <a:xfrm>
            <a:off x="6246055" y="1927274"/>
            <a:ext cx="1111348" cy="0"/>
          </a:xfrm>
          <a:prstGeom prst="straightConnector1">
            <a:avLst/>
          </a:prstGeom>
          <a:ln w="3810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Picture 17">
            <a:extLst>
              <a:ext uri="{FF2B5EF4-FFF2-40B4-BE49-F238E27FC236}">
                <a16:creationId xmlns:a16="http://schemas.microsoft.com/office/drawing/2014/main" id="{33EAE512-9C1C-4DBF-A4FC-0AEA3C2BF2A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6821" y="891511"/>
            <a:ext cx="4467906" cy="1936093"/>
          </a:xfrm>
          <a:prstGeom prst="rect">
            <a:avLst/>
          </a:prstGeom>
        </p:spPr>
      </p:pic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672560B2-44F3-4BE7-B1A5-4AC72A2AADAE}"/>
              </a:ext>
            </a:extLst>
          </p:cNvPr>
          <p:cNvCxnSpPr>
            <a:cxnSpLocks/>
          </p:cNvCxnSpPr>
          <p:nvPr/>
        </p:nvCxnSpPr>
        <p:spPr>
          <a:xfrm>
            <a:off x="7456979" y="4406779"/>
            <a:ext cx="576457" cy="0"/>
          </a:xfrm>
          <a:prstGeom prst="straightConnector1">
            <a:avLst/>
          </a:prstGeom>
          <a:ln w="3810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" name="Picture 22">
            <a:extLst>
              <a:ext uri="{FF2B5EF4-FFF2-40B4-BE49-F238E27FC236}">
                <a16:creationId xmlns:a16="http://schemas.microsoft.com/office/drawing/2014/main" id="{C9107921-444F-4B13-B1C8-C25B3CD1BDD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0806" y="3711714"/>
            <a:ext cx="3620624" cy="1568937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64EB1EFC-3E42-40AC-877D-7F993A09CA3D}"/>
              </a:ext>
            </a:extLst>
          </p:cNvPr>
          <p:cNvSpPr txBox="1"/>
          <p:nvPr/>
        </p:nvSpPr>
        <p:spPr>
          <a:xfrm>
            <a:off x="1563449" y="5303617"/>
            <a:ext cx="124118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500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0FBBEAE8-4488-476A-B7DB-29641F4EEDE3}"/>
              </a:ext>
            </a:extLst>
          </p:cNvPr>
          <p:cNvSpPr txBox="1"/>
          <p:nvPr/>
        </p:nvSpPr>
        <p:spPr>
          <a:xfrm>
            <a:off x="3476832" y="5218340"/>
            <a:ext cx="84406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>
                <a:latin typeface="NikoshBAN" panose="02000000000000000000" pitchFamily="2" charset="0"/>
                <a:cs typeface="NikoshBAN" panose="02000000000000000000" pitchFamily="2" charset="0"/>
              </a:rPr>
              <a:t>+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CE7D3EB0-7259-4474-B954-7D304EDD89C8}"/>
              </a:ext>
            </a:extLst>
          </p:cNvPr>
          <p:cNvSpPr txBox="1"/>
          <p:nvPr/>
        </p:nvSpPr>
        <p:spPr>
          <a:xfrm>
            <a:off x="4792197" y="5280651"/>
            <a:ext cx="124952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500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8F90996A-64CD-47E5-8253-E5C65DAB7780}"/>
              </a:ext>
            </a:extLst>
          </p:cNvPr>
          <p:cNvSpPr txBox="1"/>
          <p:nvPr/>
        </p:nvSpPr>
        <p:spPr>
          <a:xfrm>
            <a:off x="7253157" y="5301849"/>
            <a:ext cx="86468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=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EBF488BB-2887-435C-AFB6-DB731EBD442F}"/>
              </a:ext>
            </a:extLst>
          </p:cNvPr>
          <p:cNvSpPr txBox="1"/>
          <p:nvPr/>
        </p:nvSpPr>
        <p:spPr>
          <a:xfrm>
            <a:off x="8985146" y="5297111"/>
            <a:ext cx="195394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1000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C4BE58F9-3D78-43D6-AF62-E41D19BEF22B}"/>
              </a:ext>
            </a:extLst>
          </p:cNvPr>
          <p:cNvSpPr txBox="1"/>
          <p:nvPr/>
        </p:nvSpPr>
        <p:spPr>
          <a:xfrm>
            <a:off x="258309" y="6027438"/>
            <a:ext cx="113529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rgbClr val="FF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500 </a:t>
            </a:r>
            <a:r>
              <a:rPr lang="bn-IN" sz="4000" dirty="0">
                <a:solidFill>
                  <a:srgbClr val="FF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টাকার </a:t>
            </a:r>
            <a:r>
              <a:rPr lang="en-US" sz="4000" dirty="0">
                <a:solidFill>
                  <a:srgbClr val="FF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2</a:t>
            </a:r>
            <a:r>
              <a:rPr lang="bn-IN" sz="4000" dirty="0">
                <a:solidFill>
                  <a:srgbClr val="FF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টি নোট হচ্ছে ১০০</a:t>
            </a:r>
            <a:r>
              <a:rPr lang="en-US" sz="4000" dirty="0">
                <a:solidFill>
                  <a:srgbClr val="FF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0</a:t>
            </a:r>
            <a:r>
              <a:rPr lang="bn-IN" sz="4000" dirty="0">
                <a:solidFill>
                  <a:srgbClr val="FF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টাকা সমতুল্যের </a:t>
            </a:r>
            <a:endParaRPr lang="en-US" sz="4000" dirty="0">
              <a:solidFill>
                <a:srgbClr val="FF66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164398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1.48148E-6 L -0.00378 0.4919 " pathEditMode="relative" rAng="0" ptsTypes="AA">
                                      <p:cBhvr>
                                        <p:cTn id="3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5" y="2458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000"/>
                            </p:stCondLst>
                            <p:childTnLst>
                              <p:par>
                                <p:cTn id="3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5 0.00486 L 0.275 0.25486 " pathEditMode="relative" rAng="0" ptsTypes="AA">
                                      <p:cBhvr>
                                        <p:cTn id="4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000"/>
                            </p:stCondLst>
                            <p:childTnLst>
                              <p:par>
                                <p:cTn id="4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2010"/>
                            </p:stCondLst>
                            <p:childTnLst>
                              <p:par>
                                <p:cTn id="4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 animBg="1"/>
      <p:bldP spid="24" grpId="0"/>
      <p:bldP spid="25" grpId="0"/>
      <p:bldP spid="26" grpId="0"/>
      <p:bldP spid="27" grpId="0"/>
      <p:bldP spid="28" grpId="0"/>
      <p:bldP spid="22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601</TotalTime>
  <Words>362</Words>
  <Application>Microsoft Office PowerPoint</Application>
  <PresentationFormat>Widescreen</PresentationFormat>
  <Paragraphs>103</Paragraphs>
  <Slides>18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5" baseType="lpstr">
      <vt:lpstr>Arial</vt:lpstr>
      <vt:lpstr>Calibri</vt:lpstr>
      <vt:lpstr>Calibri Light</vt:lpstr>
      <vt:lpstr>NikoshBAN</vt:lpstr>
      <vt:lpstr>Times New Roman</vt:lpstr>
      <vt:lpstr>Office Theme</vt:lpstr>
      <vt:lpstr>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DPE</dc:creator>
  <cp:lastModifiedBy>DPE</cp:lastModifiedBy>
  <cp:revision>103</cp:revision>
  <dcterms:created xsi:type="dcterms:W3CDTF">2019-11-19T04:04:15Z</dcterms:created>
  <dcterms:modified xsi:type="dcterms:W3CDTF">2019-12-07T06:06:43Z</dcterms:modified>
</cp:coreProperties>
</file>