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61" r:id="rId4"/>
    <p:sldId id="260" r:id="rId5"/>
    <p:sldId id="267" r:id="rId6"/>
    <p:sldId id="259" r:id="rId7"/>
    <p:sldId id="268" r:id="rId8"/>
    <p:sldId id="262" r:id="rId9"/>
    <p:sldId id="263" r:id="rId10"/>
    <p:sldId id="264" r:id="rId11"/>
    <p:sldId id="265" r:id="rId12"/>
    <p:sldId id="266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BFCD-16CD-469A-B704-2FB776414381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46970-5692-4825-8930-79429CC32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46970-5692-4825-8930-79429CC322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46970-5692-4825-8930-79429CC322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80909"/>
            <a:ext cx="4495800" cy="4541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9000" y="9906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2514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7924800" cy="106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অতিমাত্রায়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কুফল 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7924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 গ্রুপ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অতিমাত্রায়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গেমস্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iverse-group-of-students-working-on-project-vector-clipart-900x6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501" y="304800"/>
            <a:ext cx="3936699" cy="2956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5071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712" y="2743200"/>
            <a:ext cx="659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ক্তি 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বুঝায়?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343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গুলো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05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5071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981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অতিমাত্রায়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304800"/>
            <a:ext cx="7848600" cy="6019800"/>
            <a:chOff x="609600" y="304800"/>
            <a:chExt cx="7848600" cy="6019800"/>
          </a:xfrm>
        </p:grpSpPr>
        <p:pic>
          <p:nvPicPr>
            <p:cNvPr id="3" name="Picture 2" descr="transparent_flowers_png_green_by_dementiarunner-d79rsw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304800"/>
              <a:ext cx="6858000" cy="6019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9600" y="914400"/>
              <a:ext cx="78486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3900" b="1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800" y="3048000"/>
            <a:ext cx="32004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৪০মিনিট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048000"/>
            <a:ext cx="4724400" cy="2308324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অধ্যাচপক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দারুচ্ছুন্নাত,ডেমরা,ঢাকা</a:t>
            </a:r>
            <a:r>
              <a:rPr lang="en-US" sz="3600" dirty="0" err="1" smtClean="0"/>
              <a:t>।চ্চচ্চ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33400"/>
            <a:ext cx="202018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ug-user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395297"/>
            <a:ext cx="3810000" cy="2548303"/>
          </a:xfrm>
          <a:prstGeom prst="rect">
            <a:avLst/>
          </a:prstGeom>
        </p:spPr>
      </p:pic>
      <p:pic>
        <p:nvPicPr>
          <p:cNvPr id="6" name="Picture 5" descr="p01gf8x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46364"/>
            <a:ext cx="4005943" cy="2549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2971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844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মাদকাসক্ত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6197025"/>
            <a:ext cx="159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দুশ্চিন্তাগ্রস্থ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ss-101130-world-aids-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79400"/>
            <a:ext cx="3810000" cy="2540000"/>
          </a:xfrm>
          <a:prstGeom prst="rect">
            <a:avLst/>
          </a:prstGeom>
        </p:spPr>
      </p:pic>
      <p:pic>
        <p:nvPicPr>
          <p:cNvPr id="16" name="Picture 15" descr="help-addic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505200"/>
            <a:ext cx="3835400" cy="2533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2753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নেশাগ্রস্থ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6172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হতাশাগ্রস্থ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505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অতিমাত্রায়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191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অতিমাত্রায়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গেমস্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112" y="2743200"/>
            <a:ext cx="766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029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211_Computer-addi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57600"/>
            <a:ext cx="3320716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4793159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আসক্তি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বিরতি হীন কম্পিউটার 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084493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বাধা সত্তেও কম্পিউটার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ব্যবহার করছে   </a:t>
            </a:r>
          </a:p>
        </p:txBody>
      </p:sp>
      <p:pic>
        <p:nvPicPr>
          <p:cNvPr id="12" name="Picture 11" descr="man-dragging-kid-off-compu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8600"/>
            <a:ext cx="3481913" cy="26775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3048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ব্যবহারে বাধা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34000" y="304800"/>
          <a:ext cx="2895600" cy="2669376"/>
        </p:xfrm>
        <a:graphic>
          <a:graphicData uri="http://schemas.openxmlformats.org/presentationml/2006/ole">
            <p:oleObj spid="_x0000_s1026" name="Packager Shell Object" showAsIcon="1" r:id="rId6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048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সামাজিক ওয়েব সাইটের আসক্তি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703493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সামাজিক ওয়েব সাইট থেকে বের হওয়া কঠিন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iaTv38aa50_social_me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3124200" cy="2188929"/>
          </a:xfrm>
          <a:prstGeom prst="rect">
            <a:avLst/>
          </a:prstGeom>
        </p:spPr>
      </p:pic>
      <p:pic>
        <p:nvPicPr>
          <p:cNvPr id="7" name="Picture 6" descr="brain-drug_addiction_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733800"/>
            <a:ext cx="36576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6258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মানসিক সমস্যা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524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সামাজিক ওয়েব সাইট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248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সামাজিক ওয়েব সাইট আসক্তি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657380841d51ea58e93a5101dab6a39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720"/>
            <a:ext cx="3688080" cy="2621280"/>
          </a:xfrm>
          <a:prstGeom prst="rect">
            <a:avLst/>
          </a:prstGeom>
        </p:spPr>
      </p:pic>
      <p:pic>
        <p:nvPicPr>
          <p:cNvPr id="20" name="Picture 19" descr="SocialNetworkAddic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429000"/>
            <a:ext cx="3635660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438400"/>
            <a:ext cx="4066202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1295400"/>
            <a:ext cx="2133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867400"/>
            <a:ext cx="5715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-addiction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010526" cy="2667000"/>
          </a:xfrm>
          <a:prstGeom prst="rect">
            <a:avLst/>
          </a:prstGeom>
        </p:spPr>
      </p:pic>
      <p:pic>
        <p:nvPicPr>
          <p:cNvPr id="4" name="Picture 3" descr="china-af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3886200" cy="262890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52800"/>
            <a:ext cx="42672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1208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চীনের এক দম্পতি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211_Computer-addic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554" y="3581400"/>
            <a:ext cx="3357646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6172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কোরিয়ান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048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124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খেলা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30728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গেমসে আসক্তি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_BuildaHomePlayground_hero_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2400"/>
            <a:ext cx="3276600" cy="2224757"/>
          </a:xfrm>
          <a:prstGeom prst="rect">
            <a:avLst/>
          </a:prstGeom>
        </p:spPr>
      </p:pic>
      <p:pic>
        <p:nvPicPr>
          <p:cNvPr id="8" name="Picture 7" descr="18k1siw1cy4go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810000"/>
            <a:ext cx="3352800" cy="2406097"/>
          </a:xfrm>
          <a:prstGeom prst="rect">
            <a:avLst/>
          </a:prstGeom>
        </p:spPr>
      </p:pic>
      <p:pic>
        <p:nvPicPr>
          <p:cNvPr id="11" name="Picture 10" descr="picni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28600"/>
            <a:ext cx="2768600" cy="2076450"/>
          </a:xfrm>
          <a:prstGeom prst="rect">
            <a:avLst/>
          </a:prstGeom>
        </p:spPr>
      </p:pic>
      <p:pic>
        <p:nvPicPr>
          <p:cNvPr id="13" name="Picture 12" descr="social_activities.htm_txt_plant_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733800"/>
            <a:ext cx="3253411" cy="2462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61208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হোম ওয়ার্ক তৈরি 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438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বন্ধুদের সাথে খেলা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438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পরিবারের সাথে ভ্রমণ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248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29718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আসক্তি থেকে উত্তরণের উপায়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491</TotalTime>
  <Words>214</Words>
  <Application>Microsoft Office PowerPoint</Application>
  <PresentationFormat>On-screen Show (4:3)</PresentationFormat>
  <Paragraphs>55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SARK</dc:creator>
  <cp:lastModifiedBy>sabib</cp:lastModifiedBy>
  <cp:revision>140</cp:revision>
  <dcterms:created xsi:type="dcterms:W3CDTF">2006-08-16T00:00:00Z</dcterms:created>
  <dcterms:modified xsi:type="dcterms:W3CDTF">2019-12-07T03:32:03Z</dcterms:modified>
</cp:coreProperties>
</file>