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7" r:id="rId9"/>
    <p:sldId id="278" r:id="rId10"/>
    <p:sldId id="27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09F8E-EDAE-492D-B334-D3333C850E1C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BAC89-AEE5-4B83-954D-734608BE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AC89-AEE5-4B83-954D-734608BE25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0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153400" cy="14700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satur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29" y="1828800"/>
            <a:ext cx="808707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8" y="0"/>
            <a:ext cx="91947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25394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একটি গ্রহ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511225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কৃত্রিম যোগাযোগ উপগ্রহ 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et-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y_way-gala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" y="1"/>
            <a:ext cx="9139847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ছায়াপথ বা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Milky way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-gala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287869"/>
            <a:ext cx="167640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গ্যালাক্সী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lash-plan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8" y="-19050"/>
            <a:ext cx="9228858" cy="695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648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19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63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648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মংগল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038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286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99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-76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2743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228600"/>
            <a:ext cx="854964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534400" cy="487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জ্যোতিষ্ক কী?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 বলতে কী বুঝ?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কোন কোন জ্যোতিষ্ক দেখা যাচ্ছে?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tating_Earth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4306178"/>
            <a:ext cx="2343150" cy="2343150"/>
          </a:xfrm>
          <a:prstGeom prst="rect">
            <a:avLst/>
          </a:prstGeom>
        </p:spPr>
      </p:pic>
      <p:pic>
        <p:nvPicPr>
          <p:cNvPr id="5" name="Picture 4" descr="su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4343080"/>
            <a:ext cx="2609850" cy="232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te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উল্কাপতন বা তারাছুটা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_Com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Comet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 ধুমকেতু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নক্ষত্রপতন বা তারাছুটা বলতে কী বুঝ লিখ?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মহাকাশের রহস্যময় জ্যোতিষ্ক কোনটি? তার বৈশিষ্ট্য লিখ।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সৌর পরিবারের সদস্যদের নাম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86868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om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4302496" cy="5611948"/>
          </a:xfrm>
        </p:spPr>
      </p:pic>
      <p:pic>
        <p:nvPicPr>
          <p:cNvPr id="5" name="Picture 4" descr="Light_Up_the_Sky_by_Pr3t3nd3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267200" cy="2590800"/>
          </a:xfrm>
          <a:prstGeom prst="rect">
            <a:avLst/>
          </a:prstGeom>
        </p:spPr>
      </p:pic>
      <p:pic>
        <p:nvPicPr>
          <p:cNvPr id="6" name="Picture 5" descr="SolarSyste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810000"/>
            <a:ext cx="4267200" cy="294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219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534400" cy="5105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হাওলাদার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মোংলা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নম্বর: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01714931783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ই-মেইল: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mdsoliamanhowlader@gmail.com</a:t>
            </a:r>
            <a:endParaRPr lang="bn-BD" sz="3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2" y="2332182"/>
            <a:ext cx="1373119" cy="164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 gif komeet en sta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3179511"/>
          </a:xfrm>
          <a:prstGeom prst="rect">
            <a:avLst/>
          </a:prstGeom>
        </p:spPr>
      </p:pic>
      <p:pic>
        <p:nvPicPr>
          <p:cNvPr id="3" name="Picture 2" descr="Heliocentic_solar_syste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0"/>
            <a:ext cx="8247044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52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ধুমকেতুর  পরিক্রমণ কক্ষপথ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657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সূর্যের চারিদিকে গ্রহগুলোর পরিক্রমণ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77200" cy="4343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উল্কা কী?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জ্যোতিষ্কের নাম বল।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মহাকাশের বিস্ময়কর জ্যোতিষ্কের নাম কী? 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হ্যালির ধুমকেতু কত বছর পর পর দেখা যায়?</a:t>
            </a:r>
          </a:p>
          <a:p>
            <a:pPr marL="914400" indent="-914400" algn="l">
              <a:buFont typeface="+mj-lt"/>
              <a:buAutoNum type="arabicPeriod"/>
            </a:pP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382000" cy="42672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 algn="l">
              <a:buFont typeface="Wingdings" pitchFamily="2" charset="2"/>
              <a:buChar char="ü"/>
            </a:pP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 গ্রহগুলোর ছবি  অংকন করে নিয়ে আসবে।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4700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363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534400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248400"/>
            <a:ext cx="40386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696200" cy="4114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নবম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ভূগোল ও পরিবেশ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২য়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মহাবিশ্ব ও আমাদের পৃথিবী </a:t>
            </a:r>
          </a:p>
          <a:p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82000" cy="4495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জ্যোতিষ্ক কী তা ব্যাখ্যা করতে পারবে।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জ্যোতিষ্ক চিহ্নিত করতে পারবে।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জ্যোতিষ্কের চিত্রাংকন করতে পারবে।</a:t>
            </a:r>
          </a:p>
          <a:p>
            <a:pPr marL="914400" indent="-914400" algn="l">
              <a:buFont typeface="+mj-lt"/>
              <a:buAutoNum type="arabicPeriod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 সংজ্ঞা বলতে ও চিত্রাংকন করতে পারবে।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নীচের ছবিগুলো লক্ষ্য করো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unr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4419600" cy="2882812"/>
          </a:xfrm>
          <a:prstGeom prst="rect">
            <a:avLst/>
          </a:prstGeom>
        </p:spPr>
      </p:pic>
      <p:pic>
        <p:nvPicPr>
          <p:cNvPr id="8" name="Content Placeholder 7" descr="mete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400" y="3962400"/>
            <a:ext cx="4191000" cy="2819400"/>
          </a:xfrm>
        </p:spPr>
      </p:pic>
      <p:pic>
        <p:nvPicPr>
          <p:cNvPr id="9" name="Picture 8" descr="sta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68260"/>
            <a:ext cx="4419600" cy="2813539"/>
          </a:xfrm>
          <a:prstGeom prst="rect">
            <a:avLst/>
          </a:prstGeom>
        </p:spPr>
      </p:pic>
      <p:pic>
        <p:nvPicPr>
          <p:cNvPr id="10" name="Picture 9" descr="blue-planet-ear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990600"/>
            <a:ext cx="4191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248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848600" cy="4114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জ্যোতিষ্কমন্ডলী ও সৌরজগত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রাতের আকশ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r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 একটি নক্ষত্র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20060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একটি গ্রহ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905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উপগ্রহ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212</Words>
  <Application>Microsoft Office PowerPoint</Application>
  <PresentationFormat>On-screen Show (4:3)</PresentationFormat>
  <Paragraphs>66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Wingdings</vt:lpstr>
      <vt:lpstr>Office Theme</vt:lpstr>
      <vt:lpstr>স্বাগতম</vt:lpstr>
      <vt:lpstr>পরিচিতি</vt:lpstr>
      <vt:lpstr>পাঠ পরিচিতি</vt:lpstr>
      <vt:lpstr>শিখনফল</vt:lpstr>
      <vt:lpstr>নীচের ছবিগুলো লক্ষ্য করো</vt:lpstr>
      <vt:lpstr>পাঠের বিষয়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দলীয় কাজ</vt:lpstr>
      <vt:lpstr>ছবিগুলো লক্ষ্য কর</vt:lpstr>
      <vt:lpstr>PowerPoint Presentation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soliaman</cp:lastModifiedBy>
  <cp:revision>73</cp:revision>
  <dcterms:created xsi:type="dcterms:W3CDTF">2006-08-16T00:00:00Z</dcterms:created>
  <dcterms:modified xsi:type="dcterms:W3CDTF">2019-12-07T07:01:22Z</dcterms:modified>
</cp:coreProperties>
</file>