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90" r:id="rId4"/>
    <p:sldId id="302" r:id="rId5"/>
    <p:sldId id="265" r:id="rId6"/>
    <p:sldId id="266" r:id="rId7"/>
    <p:sldId id="298" r:id="rId8"/>
    <p:sldId id="292" r:id="rId9"/>
    <p:sldId id="296" r:id="rId10"/>
    <p:sldId id="297" r:id="rId11"/>
    <p:sldId id="293" r:id="rId12"/>
    <p:sldId id="295" r:id="rId13"/>
    <p:sldId id="299" r:id="rId14"/>
    <p:sldId id="278" r:id="rId15"/>
    <p:sldId id="271" r:id="rId16"/>
    <p:sldId id="270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 varScale="1">
        <p:scale>
          <a:sx n="101" d="100"/>
          <a:sy n="101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A3183-C7F3-418E-AA02-F698186EDB48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B9F2AAA-2201-4465-80EF-FC9F5C4DACB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ইলেকট্রনিক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ব্যাংকিং</a:t>
          </a:r>
          <a:endParaRPr lang="en-US" b="1" dirty="0"/>
        </a:p>
      </dgm:t>
    </dgm:pt>
    <dgm:pt modelId="{586F7C49-20D6-47B3-AA5C-8117B730A139}" type="parTrans" cxnId="{32AECA62-80C5-44F0-99AE-8E4C1B5F74C3}">
      <dgm:prSet/>
      <dgm:spPr/>
      <dgm:t>
        <a:bodyPr/>
        <a:lstStyle/>
        <a:p>
          <a:endParaRPr lang="en-US"/>
        </a:p>
      </dgm:t>
    </dgm:pt>
    <dgm:pt modelId="{5717F44D-57E5-4B36-9E9F-ADC4485E0DDC}" type="sibTrans" cxnId="{32AECA62-80C5-44F0-99AE-8E4C1B5F74C3}">
      <dgm:prSet/>
      <dgm:spPr/>
      <dgm:t>
        <a:bodyPr/>
        <a:lstStyle/>
        <a:p>
          <a:endParaRPr lang="en-US"/>
        </a:p>
      </dgm:t>
    </dgm:pt>
    <dgm:pt modelId="{164CFF01-801D-4A2D-8D47-20D52C1EB4EA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ডেবিট কার্ড</a:t>
          </a:r>
          <a:endParaRPr lang="en-US" b="1" dirty="0"/>
        </a:p>
      </dgm:t>
    </dgm:pt>
    <dgm:pt modelId="{C30C8F0C-F208-4576-B327-43D625007C93}" type="parTrans" cxnId="{33597420-8D61-4854-A288-CAA3C8DEE5E1}">
      <dgm:prSet/>
      <dgm:spPr/>
      <dgm:t>
        <a:bodyPr/>
        <a:lstStyle/>
        <a:p>
          <a:endParaRPr lang="en-US"/>
        </a:p>
      </dgm:t>
    </dgm:pt>
    <dgm:pt modelId="{FB70761E-F6BC-42C7-B986-F23E95548892}" type="sibTrans" cxnId="{33597420-8D61-4854-A288-CAA3C8DEE5E1}">
      <dgm:prSet/>
      <dgm:spPr/>
      <dgm:t>
        <a:bodyPr/>
        <a:lstStyle/>
        <a:p>
          <a:endParaRPr lang="en-US"/>
        </a:p>
      </dgm:t>
    </dgm:pt>
    <dgm:pt modelId="{C825E981-3125-4068-BDBD-7C346D934821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 কার্ড</a:t>
          </a:r>
          <a:endParaRPr lang="en-US" b="1" dirty="0"/>
        </a:p>
      </dgm:t>
    </dgm:pt>
    <dgm:pt modelId="{C229F3B5-ACF8-4C62-8D75-43CC6C99C001}" type="parTrans" cxnId="{DD14FB8F-B1F0-4E6B-98F3-1D11A4F4DC89}">
      <dgm:prSet/>
      <dgm:spPr/>
      <dgm:t>
        <a:bodyPr/>
        <a:lstStyle/>
        <a:p>
          <a:endParaRPr lang="en-US"/>
        </a:p>
      </dgm:t>
    </dgm:pt>
    <dgm:pt modelId="{4704E8E1-4216-4CDE-A6EA-A05E51D74AF6}" type="sibTrans" cxnId="{DD14FB8F-B1F0-4E6B-98F3-1D11A4F4DC89}">
      <dgm:prSet/>
      <dgm:spPr/>
      <dgm:t>
        <a:bodyPr/>
        <a:lstStyle/>
        <a:p>
          <a:endParaRPr lang="en-US"/>
        </a:p>
      </dgm:t>
    </dgm:pt>
    <dgm:pt modelId="{39354E01-8CD6-4F6E-91BA-C3714117AF5C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ফোন ব্যাংকিং</a:t>
          </a:r>
          <a:endParaRPr lang="en-US" b="1" dirty="0"/>
        </a:p>
      </dgm:t>
    </dgm:pt>
    <dgm:pt modelId="{92CF31C4-5DB2-4F3F-850A-43BED83F1A00}" type="parTrans" cxnId="{124F411B-F9BA-439F-ABFA-7A9F7B4BA236}">
      <dgm:prSet/>
      <dgm:spPr/>
      <dgm:t>
        <a:bodyPr/>
        <a:lstStyle/>
        <a:p>
          <a:endParaRPr lang="en-US"/>
        </a:p>
      </dgm:t>
    </dgm:pt>
    <dgm:pt modelId="{0424CE28-472E-4DFA-A9B9-D53F8BC00F82}" type="sibTrans" cxnId="{124F411B-F9BA-439F-ABFA-7A9F7B4BA236}">
      <dgm:prSet/>
      <dgm:spPr/>
      <dgm:t>
        <a:bodyPr/>
        <a:lstStyle/>
        <a:p>
          <a:endParaRPr lang="en-US"/>
        </a:p>
      </dgm:t>
    </dgm:pt>
    <dgm:pt modelId="{4C7F5DDE-F7D5-4092-814E-EBA184B56635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ইন্টারনেট ব্যাংকিং</a:t>
          </a:r>
          <a:endParaRPr lang="en-US" b="1" dirty="0"/>
        </a:p>
      </dgm:t>
    </dgm:pt>
    <dgm:pt modelId="{085B10DE-F841-4B0E-82AC-36AEE3F8DAF4}" type="parTrans" cxnId="{5522F98D-3C44-4BB5-85FC-BCB1A94ACB22}">
      <dgm:prSet/>
      <dgm:spPr/>
      <dgm:t>
        <a:bodyPr/>
        <a:lstStyle/>
        <a:p>
          <a:endParaRPr lang="en-US"/>
        </a:p>
      </dgm:t>
    </dgm:pt>
    <dgm:pt modelId="{0C04CD90-0DFA-4FF6-9901-A63122096B74}" type="sibTrans" cxnId="{5522F98D-3C44-4BB5-85FC-BCB1A94ACB22}">
      <dgm:prSet/>
      <dgm:spPr/>
      <dgm:t>
        <a:bodyPr/>
        <a:lstStyle/>
        <a:p>
          <a:endParaRPr lang="en-US"/>
        </a:p>
      </dgm:t>
    </dgm:pt>
    <dgm:pt modelId="{A492227E-85D5-4D57-83DC-E3C953000202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এনি </a:t>
          </a:r>
        </a:p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ব্রাঞ্চ ব্যাংকিং</a:t>
          </a:r>
          <a:endParaRPr lang="en-US" b="1" dirty="0"/>
        </a:p>
      </dgm:t>
    </dgm:pt>
    <dgm:pt modelId="{F244AC24-CAA1-420E-B860-1EA761ED2B9D}" type="parTrans" cxnId="{C72D48A3-419B-4A08-B882-55CCB98A6238}">
      <dgm:prSet/>
      <dgm:spPr/>
      <dgm:t>
        <a:bodyPr/>
        <a:lstStyle/>
        <a:p>
          <a:endParaRPr lang="en-US"/>
        </a:p>
      </dgm:t>
    </dgm:pt>
    <dgm:pt modelId="{DA137446-4EE5-4FCB-A443-CE945042A527}" type="sibTrans" cxnId="{C72D48A3-419B-4A08-B882-55CCB98A6238}">
      <dgm:prSet/>
      <dgm:spPr/>
      <dgm:t>
        <a:bodyPr/>
        <a:lstStyle/>
        <a:p>
          <a:endParaRPr lang="en-US"/>
        </a:p>
      </dgm:t>
    </dgm:pt>
    <dgm:pt modelId="{94E70E7A-2395-4924-8C73-F99843724306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কল সেন্টার</a:t>
          </a:r>
          <a:endParaRPr lang="en-US" b="1" dirty="0"/>
        </a:p>
      </dgm:t>
    </dgm:pt>
    <dgm:pt modelId="{1476BAC0-6932-4576-84E9-29D8531F20AF}" type="parTrans" cxnId="{296EAF4E-8A08-4683-B1FA-30EF0E5ED88B}">
      <dgm:prSet/>
      <dgm:spPr/>
      <dgm:t>
        <a:bodyPr/>
        <a:lstStyle/>
        <a:p>
          <a:endParaRPr lang="en-US"/>
        </a:p>
      </dgm:t>
    </dgm:pt>
    <dgm:pt modelId="{1D3062B6-AF10-4FCD-80D2-7884B0F1BE55}" type="sibTrans" cxnId="{296EAF4E-8A08-4683-B1FA-30EF0E5ED88B}">
      <dgm:prSet/>
      <dgm:spPr/>
      <dgm:t>
        <a:bodyPr/>
        <a:lstStyle/>
        <a:p>
          <a:endParaRPr lang="en-US"/>
        </a:p>
      </dgm:t>
    </dgm:pt>
    <dgm:pt modelId="{71B2A490-41C4-4DC5-93E9-632270FAC5FE}">
      <dgm:prSet custT="1"/>
      <dgm:spPr/>
      <dgm:t>
        <a:bodyPr/>
        <a:lstStyle/>
        <a:p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এটিএম কার্ড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1F0905-7436-4D7E-B1F3-933DEB7138FC}" type="parTrans" cxnId="{F8E7589E-46F4-4384-91A2-00B63E3AFBFF}">
      <dgm:prSet/>
      <dgm:spPr/>
      <dgm:t>
        <a:bodyPr/>
        <a:lstStyle/>
        <a:p>
          <a:endParaRPr lang="en-US"/>
        </a:p>
      </dgm:t>
    </dgm:pt>
    <dgm:pt modelId="{63BE9CC4-0BCF-4BAA-A8AB-120E620DFA53}" type="sibTrans" cxnId="{F8E7589E-46F4-4384-91A2-00B63E3AFBFF}">
      <dgm:prSet/>
      <dgm:spPr/>
      <dgm:t>
        <a:bodyPr/>
        <a:lstStyle/>
        <a:p>
          <a:endParaRPr lang="en-US"/>
        </a:p>
      </dgm:t>
    </dgm:pt>
    <dgm:pt modelId="{1C88B7F0-2D7B-4D63-9C4F-7063FC9F32DA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এসএমএস ব্যাংকিং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2D2F0C-AB64-40E4-B244-57F1B231D98F}" type="parTrans" cxnId="{FBFB8F2F-B5DB-494B-9E29-8D9B45ABB015}">
      <dgm:prSet/>
      <dgm:spPr/>
      <dgm:t>
        <a:bodyPr/>
        <a:lstStyle/>
        <a:p>
          <a:endParaRPr lang="en-US"/>
        </a:p>
      </dgm:t>
    </dgm:pt>
    <dgm:pt modelId="{DDBFCB8B-88B9-4F45-B923-75D84013DF70}" type="sibTrans" cxnId="{FBFB8F2F-B5DB-494B-9E29-8D9B45ABB015}">
      <dgm:prSet/>
      <dgm:spPr/>
      <dgm:t>
        <a:bodyPr/>
        <a:lstStyle/>
        <a:p>
          <a:endParaRPr lang="en-US"/>
        </a:p>
      </dgm:t>
    </dgm:pt>
    <dgm:pt modelId="{81C0CCEB-A891-4144-A76A-A67B0B6B0449}" type="pres">
      <dgm:prSet presAssocID="{FA9A3183-C7F3-418E-AA02-F698186EDB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0EDC57-FEBF-4C3E-B9B0-849493C02811}" type="pres">
      <dgm:prSet presAssocID="{AB9F2AAA-2201-4465-80EF-FC9F5C4DACB7}" presName="centerShape" presStyleLbl="node0" presStyleIdx="0" presStyleCnt="1"/>
      <dgm:spPr/>
      <dgm:t>
        <a:bodyPr/>
        <a:lstStyle/>
        <a:p>
          <a:endParaRPr lang="en-US"/>
        </a:p>
      </dgm:t>
    </dgm:pt>
    <dgm:pt modelId="{73756808-514C-4D10-8256-A6ABD925CBA3}" type="pres">
      <dgm:prSet presAssocID="{164CFF01-801D-4A2D-8D47-20D52C1EB4E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B709A-44E4-4015-93AF-3A6F5F9AC2FF}" type="pres">
      <dgm:prSet presAssocID="{164CFF01-801D-4A2D-8D47-20D52C1EB4EA}" presName="dummy" presStyleCnt="0"/>
      <dgm:spPr/>
    </dgm:pt>
    <dgm:pt modelId="{1FE3B529-9270-4373-8448-8EFF5A1906AD}" type="pres">
      <dgm:prSet presAssocID="{FB70761E-F6BC-42C7-B986-F23E95548892}" presName="sibTrans" presStyleLbl="sibTrans2D1" presStyleIdx="0" presStyleCnt="8"/>
      <dgm:spPr/>
      <dgm:t>
        <a:bodyPr/>
        <a:lstStyle/>
        <a:p>
          <a:endParaRPr lang="en-US"/>
        </a:p>
      </dgm:t>
    </dgm:pt>
    <dgm:pt modelId="{0316B6AE-F1D0-40DE-BE7D-25D4D5D75EAA}" type="pres">
      <dgm:prSet presAssocID="{C825E981-3125-4068-BDBD-7C346D93482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5AC52-39FD-4926-9423-00E0F82CF1C7}" type="pres">
      <dgm:prSet presAssocID="{C825E981-3125-4068-BDBD-7C346D934821}" presName="dummy" presStyleCnt="0"/>
      <dgm:spPr/>
    </dgm:pt>
    <dgm:pt modelId="{A77C6787-0304-43C0-8E39-845D8ECA4068}" type="pres">
      <dgm:prSet presAssocID="{4704E8E1-4216-4CDE-A6EA-A05E51D74AF6}" presName="sibTrans" presStyleLbl="sibTrans2D1" presStyleIdx="1" presStyleCnt="8"/>
      <dgm:spPr/>
      <dgm:t>
        <a:bodyPr/>
        <a:lstStyle/>
        <a:p>
          <a:endParaRPr lang="en-US"/>
        </a:p>
      </dgm:t>
    </dgm:pt>
    <dgm:pt modelId="{1C380FC1-5F83-4ED6-A14A-F2BE2DE94AD3}" type="pres">
      <dgm:prSet presAssocID="{71B2A490-41C4-4DC5-93E9-632270FAC5F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7A318-CCB2-4E78-9966-3B29F4F10AF6}" type="pres">
      <dgm:prSet presAssocID="{71B2A490-41C4-4DC5-93E9-632270FAC5FE}" presName="dummy" presStyleCnt="0"/>
      <dgm:spPr/>
    </dgm:pt>
    <dgm:pt modelId="{8BC461F6-FCE4-4AEF-917E-AA7CD8828FBF}" type="pres">
      <dgm:prSet presAssocID="{63BE9CC4-0BCF-4BAA-A8AB-120E620DFA53}" presName="sibTrans" presStyleLbl="sibTrans2D1" presStyleIdx="2" presStyleCnt="8"/>
      <dgm:spPr/>
      <dgm:t>
        <a:bodyPr/>
        <a:lstStyle/>
        <a:p>
          <a:endParaRPr lang="en-US"/>
        </a:p>
      </dgm:t>
    </dgm:pt>
    <dgm:pt modelId="{067EC0F3-015F-4C33-81C0-D51B189320A5}" type="pres">
      <dgm:prSet presAssocID="{39354E01-8CD6-4F6E-91BA-C3714117AF5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082FE-EFA4-4F02-A443-6B24121FBE94}" type="pres">
      <dgm:prSet presAssocID="{39354E01-8CD6-4F6E-91BA-C3714117AF5C}" presName="dummy" presStyleCnt="0"/>
      <dgm:spPr/>
    </dgm:pt>
    <dgm:pt modelId="{558D4AD8-35B8-4F1F-BFE5-1C8F85929337}" type="pres">
      <dgm:prSet presAssocID="{0424CE28-472E-4DFA-A9B9-D53F8BC00F8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77F3BAA1-31B4-4536-9351-8F492AFC5488}" type="pres">
      <dgm:prSet presAssocID="{1C88B7F0-2D7B-4D63-9C4F-7063FC9F32D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9FF33-848E-4FE2-90E6-EDCA18B9D008}" type="pres">
      <dgm:prSet presAssocID="{1C88B7F0-2D7B-4D63-9C4F-7063FC9F32DA}" presName="dummy" presStyleCnt="0"/>
      <dgm:spPr/>
    </dgm:pt>
    <dgm:pt modelId="{9A750059-A32C-4E67-9BF7-97BC0A9E4B55}" type="pres">
      <dgm:prSet presAssocID="{DDBFCB8B-88B9-4F45-B923-75D84013DF70}" presName="sibTrans" presStyleLbl="sibTrans2D1" presStyleIdx="4" presStyleCnt="8"/>
      <dgm:spPr/>
      <dgm:t>
        <a:bodyPr/>
        <a:lstStyle/>
        <a:p>
          <a:endParaRPr lang="en-US"/>
        </a:p>
      </dgm:t>
    </dgm:pt>
    <dgm:pt modelId="{466E9F83-4E88-4DA6-BE2F-588DF7A0CF43}" type="pres">
      <dgm:prSet presAssocID="{4C7F5DDE-F7D5-4092-814E-EBA184B5663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43F30-97A6-424C-93BD-26F466C7BB5B}" type="pres">
      <dgm:prSet presAssocID="{4C7F5DDE-F7D5-4092-814E-EBA184B56635}" presName="dummy" presStyleCnt="0"/>
      <dgm:spPr/>
    </dgm:pt>
    <dgm:pt modelId="{84222394-1599-4957-8DD4-DA2F38652E75}" type="pres">
      <dgm:prSet presAssocID="{0C04CD90-0DFA-4FF6-9901-A63122096B74}" presName="sibTrans" presStyleLbl="sibTrans2D1" presStyleIdx="5" presStyleCnt="8"/>
      <dgm:spPr/>
      <dgm:t>
        <a:bodyPr/>
        <a:lstStyle/>
        <a:p>
          <a:endParaRPr lang="en-US"/>
        </a:p>
      </dgm:t>
    </dgm:pt>
    <dgm:pt modelId="{268FF511-84D7-468E-935C-A80A7504AEA7}" type="pres">
      <dgm:prSet presAssocID="{A492227E-85D5-4D57-83DC-E3C95300020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F7682-6B1A-497D-902F-F8419D2FAC16}" type="pres">
      <dgm:prSet presAssocID="{A492227E-85D5-4D57-83DC-E3C953000202}" presName="dummy" presStyleCnt="0"/>
      <dgm:spPr/>
    </dgm:pt>
    <dgm:pt modelId="{4DDBE9E1-C770-4B6A-9AED-71180E02C7D3}" type="pres">
      <dgm:prSet presAssocID="{DA137446-4EE5-4FCB-A443-CE945042A527}" presName="sibTrans" presStyleLbl="sibTrans2D1" presStyleIdx="6" presStyleCnt="8"/>
      <dgm:spPr/>
      <dgm:t>
        <a:bodyPr/>
        <a:lstStyle/>
        <a:p>
          <a:endParaRPr lang="en-US"/>
        </a:p>
      </dgm:t>
    </dgm:pt>
    <dgm:pt modelId="{52785882-E980-49D8-A36B-52C0867990B4}" type="pres">
      <dgm:prSet presAssocID="{94E70E7A-2395-4924-8C73-F9984372430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93870-498C-452A-A87B-1AC542E8CE51}" type="pres">
      <dgm:prSet presAssocID="{94E70E7A-2395-4924-8C73-F99843724306}" presName="dummy" presStyleCnt="0"/>
      <dgm:spPr/>
    </dgm:pt>
    <dgm:pt modelId="{361E7B2F-262F-49A0-B02A-B359DD25E510}" type="pres">
      <dgm:prSet presAssocID="{1D3062B6-AF10-4FCD-80D2-7884B0F1BE55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F63A18DA-D531-487F-AFF9-9E3490DDB17F}" type="presOf" srcId="{DDBFCB8B-88B9-4F45-B923-75D84013DF70}" destId="{9A750059-A32C-4E67-9BF7-97BC0A9E4B55}" srcOrd="0" destOrd="0" presId="urn:microsoft.com/office/officeart/2005/8/layout/radial6"/>
    <dgm:cxn modelId="{70882DB4-1409-4320-B912-7A1B5EFD4755}" type="presOf" srcId="{0424CE28-472E-4DFA-A9B9-D53F8BC00F82}" destId="{558D4AD8-35B8-4F1F-BFE5-1C8F85929337}" srcOrd="0" destOrd="0" presId="urn:microsoft.com/office/officeart/2005/8/layout/radial6"/>
    <dgm:cxn modelId="{2518D348-ACA6-46D2-B13C-873607FD97C0}" type="presOf" srcId="{39354E01-8CD6-4F6E-91BA-C3714117AF5C}" destId="{067EC0F3-015F-4C33-81C0-D51B189320A5}" srcOrd="0" destOrd="0" presId="urn:microsoft.com/office/officeart/2005/8/layout/radial6"/>
    <dgm:cxn modelId="{247920E1-2357-4F12-976B-6F3F28E894E9}" type="presOf" srcId="{71B2A490-41C4-4DC5-93E9-632270FAC5FE}" destId="{1C380FC1-5F83-4ED6-A14A-F2BE2DE94AD3}" srcOrd="0" destOrd="0" presId="urn:microsoft.com/office/officeart/2005/8/layout/radial6"/>
    <dgm:cxn modelId="{33597420-8D61-4854-A288-CAA3C8DEE5E1}" srcId="{AB9F2AAA-2201-4465-80EF-FC9F5C4DACB7}" destId="{164CFF01-801D-4A2D-8D47-20D52C1EB4EA}" srcOrd="0" destOrd="0" parTransId="{C30C8F0C-F208-4576-B327-43D625007C93}" sibTransId="{FB70761E-F6BC-42C7-B986-F23E95548892}"/>
    <dgm:cxn modelId="{296EAF4E-8A08-4683-B1FA-30EF0E5ED88B}" srcId="{AB9F2AAA-2201-4465-80EF-FC9F5C4DACB7}" destId="{94E70E7A-2395-4924-8C73-F99843724306}" srcOrd="7" destOrd="0" parTransId="{1476BAC0-6932-4576-84E9-29D8531F20AF}" sibTransId="{1D3062B6-AF10-4FCD-80D2-7884B0F1BE55}"/>
    <dgm:cxn modelId="{56B2D144-7165-4C22-A632-D252EADB9B2D}" type="presOf" srcId="{FB70761E-F6BC-42C7-B986-F23E95548892}" destId="{1FE3B529-9270-4373-8448-8EFF5A1906AD}" srcOrd="0" destOrd="0" presId="urn:microsoft.com/office/officeart/2005/8/layout/radial6"/>
    <dgm:cxn modelId="{A57F0B6B-9AA8-4414-8A01-626C458E5EF4}" type="presOf" srcId="{63BE9CC4-0BCF-4BAA-A8AB-120E620DFA53}" destId="{8BC461F6-FCE4-4AEF-917E-AA7CD8828FBF}" srcOrd="0" destOrd="0" presId="urn:microsoft.com/office/officeart/2005/8/layout/radial6"/>
    <dgm:cxn modelId="{F17CF53B-2C74-4F94-99D9-74328D848B46}" type="presOf" srcId="{1D3062B6-AF10-4FCD-80D2-7884B0F1BE55}" destId="{361E7B2F-262F-49A0-B02A-B359DD25E510}" srcOrd="0" destOrd="0" presId="urn:microsoft.com/office/officeart/2005/8/layout/radial6"/>
    <dgm:cxn modelId="{E19D1628-39A1-4F09-AD54-1FE2864B078C}" type="presOf" srcId="{C825E981-3125-4068-BDBD-7C346D934821}" destId="{0316B6AE-F1D0-40DE-BE7D-25D4D5D75EAA}" srcOrd="0" destOrd="0" presId="urn:microsoft.com/office/officeart/2005/8/layout/radial6"/>
    <dgm:cxn modelId="{E1B33278-47D6-4597-B4BF-CC57F568116B}" type="presOf" srcId="{4C7F5DDE-F7D5-4092-814E-EBA184B56635}" destId="{466E9F83-4E88-4DA6-BE2F-588DF7A0CF43}" srcOrd="0" destOrd="0" presId="urn:microsoft.com/office/officeart/2005/8/layout/radial6"/>
    <dgm:cxn modelId="{C72D48A3-419B-4A08-B882-55CCB98A6238}" srcId="{AB9F2AAA-2201-4465-80EF-FC9F5C4DACB7}" destId="{A492227E-85D5-4D57-83DC-E3C953000202}" srcOrd="6" destOrd="0" parTransId="{F244AC24-CAA1-420E-B860-1EA761ED2B9D}" sibTransId="{DA137446-4EE5-4FCB-A443-CE945042A527}"/>
    <dgm:cxn modelId="{DD14FB8F-B1F0-4E6B-98F3-1D11A4F4DC89}" srcId="{AB9F2AAA-2201-4465-80EF-FC9F5C4DACB7}" destId="{C825E981-3125-4068-BDBD-7C346D934821}" srcOrd="1" destOrd="0" parTransId="{C229F3B5-ACF8-4C62-8D75-43CC6C99C001}" sibTransId="{4704E8E1-4216-4CDE-A6EA-A05E51D74AF6}"/>
    <dgm:cxn modelId="{2C6B0F3E-478D-4753-8D22-B87B41AEECA8}" type="presOf" srcId="{A492227E-85D5-4D57-83DC-E3C953000202}" destId="{268FF511-84D7-468E-935C-A80A7504AEA7}" srcOrd="0" destOrd="0" presId="urn:microsoft.com/office/officeart/2005/8/layout/radial6"/>
    <dgm:cxn modelId="{38C14B10-BF4A-42CA-9ABF-886648CCBD25}" type="presOf" srcId="{DA137446-4EE5-4FCB-A443-CE945042A527}" destId="{4DDBE9E1-C770-4B6A-9AED-71180E02C7D3}" srcOrd="0" destOrd="0" presId="urn:microsoft.com/office/officeart/2005/8/layout/radial6"/>
    <dgm:cxn modelId="{E07432F7-A1F8-4B53-A6B7-4443D66F89BE}" type="presOf" srcId="{4704E8E1-4216-4CDE-A6EA-A05E51D74AF6}" destId="{A77C6787-0304-43C0-8E39-845D8ECA4068}" srcOrd="0" destOrd="0" presId="urn:microsoft.com/office/officeart/2005/8/layout/radial6"/>
    <dgm:cxn modelId="{5522F98D-3C44-4BB5-85FC-BCB1A94ACB22}" srcId="{AB9F2AAA-2201-4465-80EF-FC9F5C4DACB7}" destId="{4C7F5DDE-F7D5-4092-814E-EBA184B56635}" srcOrd="5" destOrd="0" parTransId="{085B10DE-F841-4B0E-82AC-36AEE3F8DAF4}" sibTransId="{0C04CD90-0DFA-4FF6-9901-A63122096B74}"/>
    <dgm:cxn modelId="{3040F180-03A3-44E3-B022-27FACF1525C1}" type="presOf" srcId="{94E70E7A-2395-4924-8C73-F99843724306}" destId="{52785882-E980-49D8-A36B-52C0867990B4}" srcOrd="0" destOrd="0" presId="urn:microsoft.com/office/officeart/2005/8/layout/radial6"/>
    <dgm:cxn modelId="{7E3FDEBC-E6F0-4107-80EF-993BA52AA9F2}" type="presOf" srcId="{1C88B7F0-2D7B-4D63-9C4F-7063FC9F32DA}" destId="{77F3BAA1-31B4-4536-9351-8F492AFC5488}" srcOrd="0" destOrd="0" presId="urn:microsoft.com/office/officeart/2005/8/layout/radial6"/>
    <dgm:cxn modelId="{CD464E03-0DDA-4D5E-BC58-6433AFB539E4}" type="presOf" srcId="{AB9F2AAA-2201-4465-80EF-FC9F5C4DACB7}" destId="{000EDC57-FEBF-4C3E-B9B0-849493C02811}" srcOrd="0" destOrd="0" presId="urn:microsoft.com/office/officeart/2005/8/layout/radial6"/>
    <dgm:cxn modelId="{E7B48EF1-F1E3-453C-8116-DAEED6BE704D}" type="presOf" srcId="{0C04CD90-0DFA-4FF6-9901-A63122096B74}" destId="{84222394-1599-4957-8DD4-DA2F38652E75}" srcOrd="0" destOrd="0" presId="urn:microsoft.com/office/officeart/2005/8/layout/radial6"/>
    <dgm:cxn modelId="{124F411B-F9BA-439F-ABFA-7A9F7B4BA236}" srcId="{AB9F2AAA-2201-4465-80EF-FC9F5C4DACB7}" destId="{39354E01-8CD6-4F6E-91BA-C3714117AF5C}" srcOrd="3" destOrd="0" parTransId="{92CF31C4-5DB2-4F3F-850A-43BED83F1A00}" sibTransId="{0424CE28-472E-4DFA-A9B9-D53F8BC00F82}"/>
    <dgm:cxn modelId="{AFCF78AE-3E4E-47AE-8B29-91D36132935F}" type="presOf" srcId="{FA9A3183-C7F3-418E-AA02-F698186EDB48}" destId="{81C0CCEB-A891-4144-A76A-A67B0B6B0449}" srcOrd="0" destOrd="0" presId="urn:microsoft.com/office/officeart/2005/8/layout/radial6"/>
    <dgm:cxn modelId="{F8E7589E-46F4-4384-91A2-00B63E3AFBFF}" srcId="{AB9F2AAA-2201-4465-80EF-FC9F5C4DACB7}" destId="{71B2A490-41C4-4DC5-93E9-632270FAC5FE}" srcOrd="2" destOrd="0" parTransId="{351F0905-7436-4D7E-B1F3-933DEB7138FC}" sibTransId="{63BE9CC4-0BCF-4BAA-A8AB-120E620DFA53}"/>
    <dgm:cxn modelId="{FBFB8F2F-B5DB-494B-9E29-8D9B45ABB015}" srcId="{AB9F2AAA-2201-4465-80EF-FC9F5C4DACB7}" destId="{1C88B7F0-2D7B-4D63-9C4F-7063FC9F32DA}" srcOrd="4" destOrd="0" parTransId="{FA2D2F0C-AB64-40E4-B244-57F1B231D98F}" sibTransId="{DDBFCB8B-88B9-4F45-B923-75D84013DF70}"/>
    <dgm:cxn modelId="{32AECA62-80C5-44F0-99AE-8E4C1B5F74C3}" srcId="{FA9A3183-C7F3-418E-AA02-F698186EDB48}" destId="{AB9F2AAA-2201-4465-80EF-FC9F5C4DACB7}" srcOrd="0" destOrd="0" parTransId="{586F7C49-20D6-47B3-AA5C-8117B730A139}" sibTransId="{5717F44D-57E5-4B36-9E9F-ADC4485E0DDC}"/>
    <dgm:cxn modelId="{AB0449CB-6309-4836-8A35-C40217A56304}" type="presOf" srcId="{164CFF01-801D-4A2D-8D47-20D52C1EB4EA}" destId="{73756808-514C-4D10-8256-A6ABD925CBA3}" srcOrd="0" destOrd="0" presId="urn:microsoft.com/office/officeart/2005/8/layout/radial6"/>
    <dgm:cxn modelId="{9ADEFF6C-E28F-4236-9069-9DD291A81E02}" type="presParOf" srcId="{81C0CCEB-A891-4144-A76A-A67B0B6B0449}" destId="{000EDC57-FEBF-4C3E-B9B0-849493C02811}" srcOrd="0" destOrd="0" presId="urn:microsoft.com/office/officeart/2005/8/layout/radial6"/>
    <dgm:cxn modelId="{A105B6DB-7DDE-4D18-83DC-87C7793A73AA}" type="presParOf" srcId="{81C0CCEB-A891-4144-A76A-A67B0B6B0449}" destId="{73756808-514C-4D10-8256-A6ABD925CBA3}" srcOrd="1" destOrd="0" presId="urn:microsoft.com/office/officeart/2005/8/layout/radial6"/>
    <dgm:cxn modelId="{531F7FC3-D1C6-4544-A7DC-95F61D263A00}" type="presParOf" srcId="{81C0CCEB-A891-4144-A76A-A67B0B6B0449}" destId="{596B709A-44E4-4015-93AF-3A6F5F9AC2FF}" srcOrd="2" destOrd="0" presId="urn:microsoft.com/office/officeart/2005/8/layout/radial6"/>
    <dgm:cxn modelId="{2FB05402-DF32-4E1F-B938-AF64410CB541}" type="presParOf" srcId="{81C0CCEB-A891-4144-A76A-A67B0B6B0449}" destId="{1FE3B529-9270-4373-8448-8EFF5A1906AD}" srcOrd="3" destOrd="0" presId="urn:microsoft.com/office/officeart/2005/8/layout/radial6"/>
    <dgm:cxn modelId="{A8E220B8-B56C-4BD5-B113-F659137869D2}" type="presParOf" srcId="{81C0CCEB-A891-4144-A76A-A67B0B6B0449}" destId="{0316B6AE-F1D0-40DE-BE7D-25D4D5D75EAA}" srcOrd="4" destOrd="0" presId="urn:microsoft.com/office/officeart/2005/8/layout/radial6"/>
    <dgm:cxn modelId="{B74F8E31-5B8E-425B-83AE-8558CDF93D86}" type="presParOf" srcId="{81C0CCEB-A891-4144-A76A-A67B0B6B0449}" destId="{4F95AC52-39FD-4926-9423-00E0F82CF1C7}" srcOrd="5" destOrd="0" presId="urn:microsoft.com/office/officeart/2005/8/layout/radial6"/>
    <dgm:cxn modelId="{8AF71864-5459-4C33-A4E3-F3B4E50763E0}" type="presParOf" srcId="{81C0CCEB-A891-4144-A76A-A67B0B6B0449}" destId="{A77C6787-0304-43C0-8E39-845D8ECA4068}" srcOrd="6" destOrd="0" presId="urn:microsoft.com/office/officeart/2005/8/layout/radial6"/>
    <dgm:cxn modelId="{FDF5C0EA-992D-4252-B84C-9E4E6114DB62}" type="presParOf" srcId="{81C0CCEB-A891-4144-A76A-A67B0B6B0449}" destId="{1C380FC1-5F83-4ED6-A14A-F2BE2DE94AD3}" srcOrd="7" destOrd="0" presId="urn:microsoft.com/office/officeart/2005/8/layout/radial6"/>
    <dgm:cxn modelId="{60C72722-F9AD-4A22-816B-0245A863DBF8}" type="presParOf" srcId="{81C0CCEB-A891-4144-A76A-A67B0B6B0449}" destId="{8607A318-CCB2-4E78-9966-3B29F4F10AF6}" srcOrd="8" destOrd="0" presId="urn:microsoft.com/office/officeart/2005/8/layout/radial6"/>
    <dgm:cxn modelId="{81C61ECA-5C3C-4859-A900-90BF5BC9D54D}" type="presParOf" srcId="{81C0CCEB-A891-4144-A76A-A67B0B6B0449}" destId="{8BC461F6-FCE4-4AEF-917E-AA7CD8828FBF}" srcOrd="9" destOrd="0" presId="urn:microsoft.com/office/officeart/2005/8/layout/radial6"/>
    <dgm:cxn modelId="{A7706FF4-339C-4E1E-9E0F-9CD2E946A2C2}" type="presParOf" srcId="{81C0CCEB-A891-4144-A76A-A67B0B6B0449}" destId="{067EC0F3-015F-4C33-81C0-D51B189320A5}" srcOrd="10" destOrd="0" presId="urn:microsoft.com/office/officeart/2005/8/layout/radial6"/>
    <dgm:cxn modelId="{852B34C3-8DFC-4327-B513-728BCB04C96B}" type="presParOf" srcId="{81C0CCEB-A891-4144-A76A-A67B0B6B0449}" destId="{15A082FE-EFA4-4F02-A443-6B24121FBE94}" srcOrd="11" destOrd="0" presId="urn:microsoft.com/office/officeart/2005/8/layout/radial6"/>
    <dgm:cxn modelId="{13B42FCD-D2BF-4518-AE86-D2D692FF86C7}" type="presParOf" srcId="{81C0CCEB-A891-4144-A76A-A67B0B6B0449}" destId="{558D4AD8-35B8-4F1F-BFE5-1C8F85929337}" srcOrd="12" destOrd="0" presId="urn:microsoft.com/office/officeart/2005/8/layout/radial6"/>
    <dgm:cxn modelId="{360F9C32-B4C6-4440-BC59-44E63589EB5E}" type="presParOf" srcId="{81C0CCEB-A891-4144-A76A-A67B0B6B0449}" destId="{77F3BAA1-31B4-4536-9351-8F492AFC5488}" srcOrd="13" destOrd="0" presId="urn:microsoft.com/office/officeart/2005/8/layout/radial6"/>
    <dgm:cxn modelId="{FC89B75E-14F7-424C-B6DF-2AF15F4CA538}" type="presParOf" srcId="{81C0CCEB-A891-4144-A76A-A67B0B6B0449}" destId="{71A9FF33-848E-4FE2-90E6-EDCA18B9D008}" srcOrd="14" destOrd="0" presId="urn:microsoft.com/office/officeart/2005/8/layout/radial6"/>
    <dgm:cxn modelId="{74A8D944-59FB-479C-BF8F-00FD43BA314F}" type="presParOf" srcId="{81C0CCEB-A891-4144-A76A-A67B0B6B0449}" destId="{9A750059-A32C-4E67-9BF7-97BC0A9E4B55}" srcOrd="15" destOrd="0" presId="urn:microsoft.com/office/officeart/2005/8/layout/radial6"/>
    <dgm:cxn modelId="{5C30536C-71B3-40B6-98FC-810A916C5399}" type="presParOf" srcId="{81C0CCEB-A891-4144-A76A-A67B0B6B0449}" destId="{466E9F83-4E88-4DA6-BE2F-588DF7A0CF43}" srcOrd="16" destOrd="0" presId="urn:microsoft.com/office/officeart/2005/8/layout/radial6"/>
    <dgm:cxn modelId="{379698E3-468A-48AA-90CD-57623C91C18B}" type="presParOf" srcId="{81C0CCEB-A891-4144-A76A-A67B0B6B0449}" destId="{2A143F30-97A6-424C-93BD-26F466C7BB5B}" srcOrd="17" destOrd="0" presId="urn:microsoft.com/office/officeart/2005/8/layout/radial6"/>
    <dgm:cxn modelId="{E2FB5F24-EF31-4365-8CDA-97FC6984DE76}" type="presParOf" srcId="{81C0CCEB-A891-4144-A76A-A67B0B6B0449}" destId="{84222394-1599-4957-8DD4-DA2F38652E75}" srcOrd="18" destOrd="0" presId="urn:microsoft.com/office/officeart/2005/8/layout/radial6"/>
    <dgm:cxn modelId="{15F8DB78-60E4-41A1-AA7F-79D37263A4D2}" type="presParOf" srcId="{81C0CCEB-A891-4144-A76A-A67B0B6B0449}" destId="{268FF511-84D7-468E-935C-A80A7504AEA7}" srcOrd="19" destOrd="0" presId="urn:microsoft.com/office/officeart/2005/8/layout/radial6"/>
    <dgm:cxn modelId="{E85FA6D9-8A48-4C65-93BB-F8D3B0DBEF3E}" type="presParOf" srcId="{81C0CCEB-A891-4144-A76A-A67B0B6B0449}" destId="{92FF7682-6B1A-497D-902F-F8419D2FAC16}" srcOrd="20" destOrd="0" presId="urn:microsoft.com/office/officeart/2005/8/layout/radial6"/>
    <dgm:cxn modelId="{B8808306-CF31-4589-A2D4-D26B31EA001A}" type="presParOf" srcId="{81C0CCEB-A891-4144-A76A-A67B0B6B0449}" destId="{4DDBE9E1-C770-4B6A-9AED-71180E02C7D3}" srcOrd="21" destOrd="0" presId="urn:microsoft.com/office/officeart/2005/8/layout/radial6"/>
    <dgm:cxn modelId="{0904048E-5AD8-4981-AB5D-F6EA735C3081}" type="presParOf" srcId="{81C0CCEB-A891-4144-A76A-A67B0B6B0449}" destId="{52785882-E980-49D8-A36B-52C0867990B4}" srcOrd="22" destOrd="0" presId="urn:microsoft.com/office/officeart/2005/8/layout/radial6"/>
    <dgm:cxn modelId="{DAF1FB1C-AAE9-4A43-89C2-234C4B7BFBDC}" type="presParOf" srcId="{81C0CCEB-A891-4144-A76A-A67B0B6B0449}" destId="{8EF93870-498C-452A-A87B-1AC542E8CE51}" srcOrd="23" destOrd="0" presId="urn:microsoft.com/office/officeart/2005/8/layout/radial6"/>
    <dgm:cxn modelId="{C62875AB-BA3E-4EE1-A91E-9930495A58E8}" type="presParOf" srcId="{81C0CCEB-A891-4144-A76A-A67B0B6B0449}" destId="{361E7B2F-262F-49A0-B02A-B359DD25E510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E106F-2B9C-4230-94F1-3944A3FA4EC4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6BFCC1E-A43E-42AF-B03E-C23D23E7090F}">
      <dgm:prSet phldrT="[Text]" custT="1"/>
      <dgm:spPr/>
      <dgm:t>
        <a:bodyPr/>
        <a:lstStyle/>
        <a:p>
          <a:r>
            <a:rPr lang="bn-BD" sz="1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ব্যাংক </a:t>
          </a:r>
          <a:r>
            <a:rPr lang="bn-BD" sz="1600" b="0" dirty="0" smtClean="0">
              <a:latin typeface="NikoshBAN" panose="02000000000000000000" pitchFamily="2" charset="0"/>
              <a:cs typeface="NikoshBAN" panose="02000000000000000000" pitchFamily="2" charset="0"/>
            </a:rPr>
            <a:t>রংপুর</a:t>
          </a:r>
          <a:r>
            <a:rPr lang="bn-BD" sz="1600" b="1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শাখা </a:t>
          </a:r>
          <a:r>
            <a:rPr lang="bn-BD" sz="1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399BBF-7A93-4B58-AA7A-89D8B6E52882}" type="parTrans" cxnId="{58818410-6B08-4E78-81EC-DF7387A9FC9F}">
      <dgm:prSet/>
      <dgm:spPr/>
      <dgm:t>
        <a:bodyPr/>
        <a:lstStyle/>
        <a:p>
          <a:endParaRPr lang="en-US"/>
        </a:p>
      </dgm:t>
    </dgm:pt>
    <dgm:pt modelId="{9DA65C0F-2B71-4922-B8FA-324219E2958E}" type="sibTrans" cxnId="{58818410-6B08-4E78-81EC-DF7387A9FC9F}">
      <dgm:prSet/>
      <dgm:spPr/>
      <dgm:t>
        <a:bodyPr/>
        <a:lstStyle/>
        <a:p>
          <a:endParaRPr lang="en-US"/>
        </a:p>
      </dgm:t>
    </dgm:pt>
    <dgm:pt modelId="{658DD6BC-7527-4C39-8A40-7F055A0D4FC8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ব্যাংক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গাজীপুর শাখা </a:t>
          </a:r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D08AEA-FC50-4C5B-AD85-5784A2C92DE7}" type="parTrans" cxnId="{55C83712-497C-4F83-AEEF-FC27D353442D}">
      <dgm:prSet/>
      <dgm:spPr/>
      <dgm:t>
        <a:bodyPr/>
        <a:lstStyle/>
        <a:p>
          <a:endParaRPr lang="en-US"/>
        </a:p>
      </dgm:t>
    </dgm:pt>
    <dgm:pt modelId="{3523CA16-C51F-440E-88A9-E887A493634B}" type="sibTrans" cxnId="{55C83712-497C-4F83-AEEF-FC27D353442D}">
      <dgm:prSet/>
      <dgm:spPr/>
      <dgm:t>
        <a:bodyPr/>
        <a:lstStyle/>
        <a:p>
          <a:endParaRPr lang="en-US"/>
        </a:p>
      </dgm:t>
    </dgm:pt>
    <dgm:pt modelId="{99C2303B-BEA0-428A-A1A7-3975500E3494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ব্যাংক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ভোলা</a:t>
          </a:r>
          <a:r>
            <a:rPr lang="bn-BD" dirty="0" smtClean="0"/>
            <a:t>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শাখা </a:t>
          </a:r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54E12C-E53D-40BB-959E-59A27B357AF5}" type="parTrans" cxnId="{576F001E-8B4B-436D-B8BB-29AF98928999}">
      <dgm:prSet/>
      <dgm:spPr/>
      <dgm:t>
        <a:bodyPr/>
        <a:lstStyle/>
        <a:p>
          <a:endParaRPr lang="en-US"/>
        </a:p>
      </dgm:t>
    </dgm:pt>
    <dgm:pt modelId="{F267330E-7FD9-49B9-BB6A-4711B6E19BCC}" type="sibTrans" cxnId="{576F001E-8B4B-436D-B8BB-29AF98928999}">
      <dgm:prSet/>
      <dgm:spPr/>
      <dgm:t>
        <a:bodyPr/>
        <a:lstStyle/>
        <a:p>
          <a:endParaRPr lang="en-US"/>
        </a:p>
      </dgm:t>
    </dgm:pt>
    <dgm:pt modelId="{C0FA66E5-4DE6-4D07-91F5-A104A59D66B3}">
      <dgm:prSet custT="1"/>
      <dgm:spPr/>
      <dgm:t>
        <a:bodyPr/>
        <a:lstStyle/>
        <a:p>
          <a:r>
            <a:rPr lang="bn-BD" sz="1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ব্যাংক </a:t>
          </a:r>
          <a:r>
            <a:rPr lang="bn-BD" sz="1600" b="0" dirty="0" smtClean="0">
              <a:latin typeface="NikoshBAN" panose="02000000000000000000" pitchFamily="2" charset="0"/>
              <a:cs typeface="NikoshBAN" panose="02000000000000000000" pitchFamily="2" charset="0"/>
            </a:rPr>
            <a:t>পটুয়াখালী</a:t>
          </a:r>
          <a:r>
            <a:rPr lang="bn-BD" sz="1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শাখা </a:t>
          </a:r>
          <a:r>
            <a:rPr lang="bn-BD" sz="1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7946B1-D324-4543-935D-074C11192EFE}" type="parTrans" cxnId="{611EAA6F-0E47-410F-A1C3-E81CB18E5B3F}">
      <dgm:prSet/>
      <dgm:spPr/>
      <dgm:t>
        <a:bodyPr/>
        <a:lstStyle/>
        <a:p>
          <a:endParaRPr lang="en-US"/>
        </a:p>
      </dgm:t>
    </dgm:pt>
    <dgm:pt modelId="{935592B4-5AA1-403F-836A-33AAD036536C}" type="sibTrans" cxnId="{611EAA6F-0E47-410F-A1C3-E81CB18E5B3F}">
      <dgm:prSet/>
      <dgm:spPr/>
      <dgm:t>
        <a:bodyPr/>
        <a:lstStyle/>
        <a:p>
          <a:endParaRPr lang="en-US"/>
        </a:p>
      </dgm:t>
    </dgm:pt>
    <dgm:pt modelId="{A13CEAAB-EC26-4072-BB94-921AA5689AEE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ব্যাংক </a:t>
          </a:r>
          <a:r>
            <a:rPr lang="bn-BD" b="0" dirty="0" smtClean="0">
              <a:latin typeface="NikoshBAN" panose="02000000000000000000" pitchFamily="2" charset="0"/>
              <a:cs typeface="NikoshBAN" panose="02000000000000000000" pitchFamily="2" charset="0"/>
            </a:rPr>
            <a:t>খুলনা শাখা  </a:t>
          </a:r>
          <a:endParaRPr lang="en-US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DE0D49-7A4D-4803-A407-507BCBAE5B3E}" type="parTrans" cxnId="{6AC403CA-B8DF-40A4-839C-AF32ACAB7684}">
      <dgm:prSet/>
      <dgm:spPr/>
      <dgm:t>
        <a:bodyPr/>
        <a:lstStyle/>
        <a:p>
          <a:endParaRPr lang="en-US"/>
        </a:p>
      </dgm:t>
    </dgm:pt>
    <dgm:pt modelId="{1C348157-9727-4453-8F29-2F1BA508A468}" type="sibTrans" cxnId="{6AC403CA-B8DF-40A4-839C-AF32ACAB7684}">
      <dgm:prSet/>
      <dgm:spPr/>
      <dgm:t>
        <a:bodyPr/>
        <a:lstStyle/>
        <a:p>
          <a:endParaRPr lang="en-US"/>
        </a:p>
      </dgm:t>
    </dgm:pt>
    <dgm:pt modelId="{FBEDB436-6EE2-4538-8BCF-97FA4986DCA2}">
      <dgm:prSet custT="1"/>
      <dgm:spPr/>
      <dgm:t>
        <a:bodyPr/>
        <a:lstStyle/>
        <a:p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ব্যাংক  </a:t>
          </a:r>
          <a:r>
            <a:rPr lang="bn-BD" sz="1800" b="0" dirty="0" smtClean="0">
              <a:latin typeface="NikoshBAN" panose="02000000000000000000" pitchFamily="2" charset="0"/>
              <a:cs typeface="NikoshBAN" panose="02000000000000000000" pitchFamily="2" charset="0"/>
            </a:rPr>
            <a:t>কুষ্টিয়া </a:t>
          </a:r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শাখা 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7DE689-B133-48E4-BEC0-5C04756AE031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ব্যাংক 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 শাখা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20F1DB-89FE-4902-9DAF-DBFC2AA43083}" type="sibTrans" cxnId="{9CB52237-9A1F-422F-86A3-BD36F2F4BBF0}">
      <dgm:prSet/>
      <dgm:spPr/>
      <dgm:t>
        <a:bodyPr/>
        <a:lstStyle/>
        <a:p>
          <a:endParaRPr lang="en-US"/>
        </a:p>
      </dgm:t>
    </dgm:pt>
    <dgm:pt modelId="{B27F3CB4-AD0F-419D-9329-26F9A393AA27}" type="parTrans" cxnId="{9CB52237-9A1F-422F-86A3-BD36F2F4BBF0}">
      <dgm:prSet/>
      <dgm:spPr/>
      <dgm:t>
        <a:bodyPr/>
        <a:lstStyle/>
        <a:p>
          <a:endParaRPr lang="en-US"/>
        </a:p>
      </dgm:t>
    </dgm:pt>
    <dgm:pt modelId="{FF750C33-BABC-4AB8-A35B-8F95FDAA6484}" type="sibTrans" cxnId="{D29B72A6-5DFB-4FD2-891F-6AEDF8053539}">
      <dgm:prSet/>
      <dgm:spPr/>
      <dgm:t>
        <a:bodyPr/>
        <a:lstStyle/>
        <a:p>
          <a:endParaRPr lang="en-US"/>
        </a:p>
      </dgm:t>
    </dgm:pt>
    <dgm:pt modelId="{13D58E88-B974-4FC9-915F-E64684245244}" type="parTrans" cxnId="{D29B72A6-5DFB-4FD2-891F-6AEDF8053539}">
      <dgm:prSet/>
      <dgm:spPr/>
      <dgm:t>
        <a:bodyPr/>
        <a:lstStyle/>
        <a:p>
          <a:endParaRPr lang="en-US"/>
        </a:p>
      </dgm:t>
    </dgm:pt>
    <dgm:pt modelId="{11208EAA-73B9-4FFA-992B-9E4B9A05A7B0}" type="pres">
      <dgm:prSet presAssocID="{0C9E106F-2B9C-4230-94F1-3944A3FA4E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4C4AAA-E9F4-45C9-8898-218B9B2FD930}" type="pres">
      <dgm:prSet presAssocID="{847DE689-B133-48E4-BEC0-5C04756AE031}" presName="centerShape" presStyleLbl="node0" presStyleIdx="0" presStyleCnt="1"/>
      <dgm:spPr/>
      <dgm:t>
        <a:bodyPr/>
        <a:lstStyle/>
        <a:p>
          <a:endParaRPr lang="en-US"/>
        </a:p>
      </dgm:t>
    </dgm:pt>
    <dgm:pt modelId="{B88AC830-DAAF-4818-AC31-F477ECE21FA5}" type="pres">
      <dgm:prSet presAssocID="{56BFCC1E-A43E-42AF-B03E-C23D23E7090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08A95-64A7-4B9F-AFC0-CDE4D8DFF0CF}" type="pres">
      <dgm:prSet presAssocID="{56BFCC1E-A43E-42AF-B03E-C23D23E7090F}" presName="dummy" presStyleCnt="0"/>
      <dgm:spPr/>
    </dgm:pt>
    <dgm:pt modelId="{46A40B36-DD2C-4690-B986-240471ECA97B}" type="pres">
      <dgm:prSet presAssocID="{9DA65C0F-2B71-4922-B8FA-324219E2958E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1603BAB-4E8B-4351-B690-BD092A73F3C6}" type="pres">
      <dgm:prSet presAssocID="{658DD6BC-7527-4C39-8A40-7F055A0D4FC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31A45-BA7E-4A0D-9330-806624F05C93}" type="pres">
      <dgm:prSet presAssocID="{658DD6BC-7527-4C39-8A40-7F055A0D4FC8}" presName="dummy" presStyleCnt="0"/>
      <dgm:spPr/>
    </dgm:pt>
    <dgm:pt modelId="{65A55158-A102-441A-99E3-25F3AE9869FE}" type="pres">
      <dgm:prSet presAssocID="{3523CA16-C51F-440E-88A9-E887A493634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7598E53B-B031-4DDE-8FC0-0C4FC6344025}" type="pres">
      <dgm:prSet presAssocID="{99C2303B-BEA0-428A-A1A7-3975500E349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D0DEA-97C8-453D-8085-DAF54EBB9548}" type="pres">
      <dgm:prSet presAssocID="{99C2303B-BEA0-428A-A1A7-3975500E3494}" presName="dummy" presStyleCnt="0"/>
      <dgm:spPr/>
    </dgm:pt>
    <dgm:pt modelId="{D3680C75-AD6E-41D0-BF86-D53BCDC33A40}" type="pres">
      <dgm:prSet presAssocID="{F267330E-7FD9-49B9-BB6A-4711B6E19BC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FAAC4C14-CCF1-4C0C-ACE8-5AF37570837F}" type="pres">
      <dgm:prSet presAssocID="{C0FA66E5-4DE6-4D07-91F5-A104A59D66B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867AD-1A94-44B4-A8F0-20FDF3702191}" type="pres">
      <dgm:prSet presAssocID="{C0FA66E5-4DE6-4D07-91F5-A104A59D66B3}" presName="dummy" presStyleCnt="0"/>
      <dgm:spPr/>
    </dgm:pt>
    <dgm:pt modelId="{F9189D13-300F-44C3-89BC-A8C87542C818}" type="pres">
      <dgm:prSet presAssocID="{935592B4-5AA1-403F-836A-33AAD036536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97184E6-3A81-4A0C-B059-2DB18CB09669}" type="pres">
      <dgm:prSet presAssocID="{A13CEAAB-EC26-4072-BB94-921AA5689AE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E5BF0-28F5-46B1-AF9C-9A6C56C3B5CF}" type="pres">
      <dgm:prSet presAssocID="{A13CEAAB-EC26-4072-BB94-921AA5689AEE}" presName="dummy" presStyleCnt="0"/>
      <dgm:spPr/>
    </dgm:pt>
    <dgm:pt modelId="{CAC90B9A-CFC7-48FB-93E6-D8CBB3651BCC}" type="pres">
      <dgm:prSet presAssocID="{1C348157-9727-4453-8F29-2F1BA508A468}" presName="sibTrans" presStyleLbl="sibTrans2D1" presStyleIdx="4" presStyleCnt="6"/>
      <dgm:spPr/>
      <dgm:t>
        <a:bodyPr/>
        <a:lstStyle/>
        <a:p>
          <a:endParaRPr lang="en-US"/>
        </a:p>
      </dgm:t>
    </dgm:pt>
    <dgm:pt modelId="{180FA355-3FAD-4FA2-B858-094DB65A26F1}" type="pres">
      <dgm:prSet presAssocID="{FBEDB436-6EE2-4538-8BCF-97FA4986DC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1547F-0D7E-47F7-8C70-EDAE74C112BB}" type="pres">
      <dgm:prSet presAssocID="{FBEDB436-6EE2-4538-8BCF-97FA4986DCA2}" presName="dummy" presStyleCnt="0"/>
      <dgm:spPr/>
    </dgm:pt>
    <dgm:pt modelId="{2016F023-B2E3-49DB-92D3-8E132B10F6D8}" type="pres">
      <dgm:prSet presAssocID="{FF750C33-BABC-4AB8-A35B-8F95FDAA6484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69B64B86-8E79-40B9-B425-5D6BE237FE1B}" type="presOf" srcId="{658DD6BC-7527-4C39-8A40-7F055A0D4FC8}" destId="{F1603BAB-4E8B-4351-B690-BD092A73F3C6}" srcOrd="0" destOrd="0" presId="urn:microsoft.com/office/officeart/2005/8/layout/radial6"/>
    <dgm:cxn modelId="{CFCD7EE6-D96B-4D6E-BB79-B2A8F90CEA7E}" type="presOf" srcId="{99C2303B-BEA0-428A-A1A7-3975500E3494}" destId="{7598E53B-B031-4DDE-8FC0-0C4FC6344025}" srcOrd="0" destOrd="0" presId="urn:microsoft.com/office/officeart/2005/8/layout/radial6"/>
    <dgm:cxn modelId="{6AC403CA-B8DF-40A4-839C-AF32ACAB7684}" srcId="{847DE689-B133-48E4-BEC0-5C04756AE031}" destId="{A13CEAAB-EC26-4072-BB94-921AA5689AEE}" srcOrd="4" destOrd="0" parTransId="{4DDE0D49-7A4D-4803-A407-507BCBAE5B3E}" sibTransId="{1C348157-9727-4453-8F29-2F1BA508A468}"/>
    <dgm:cxn modelId="{090FF3F6-56F2-4434-9209-5EB430020A55}" type="presOf" srcId="{56BFCC1E-A43E-42AF-B03E-C23D23E7090F}" destId="{B88AC830-DAAF-4818-AC31-F477ECE21FA5}" srcOrd="0" destOrd="0" presId="urn:microsoft.com/office/officeart/2005/8/layout/radial6"/>
    <dgm:cxn modelId="{4372D04B-4559-4D3C-9606-E8A197411466}" type="presOf" srcId="{1C348157-9727-4453-8F29-2F1BA508A468}" destId="{CAC90B9A-CFC7-48FB-93E6-D8CBB3651BCC}" srcOrd="0" destOrd="0" presId="urn:microsoft.com/office/officeart/2005/8/layout/radial6"/>
    <dgm:cxn modelId="{B30E46C2-F62D-4900-B655-E75E72B5A42B}" type="presOf" srcId="{F267330E-7FD9-49B9-BB6A-4711B6E19BCC}" destId="{D3680C75-AD6E-41D0-BF86-D53BCDC33A40}" srcOrd="0" destOrd="0" presId="urn:microsoft.com/office/officeart/2005/8/layout/radial6"/>
    <dgm:cxn modelId="{96787D4F-61D5-4F0B-9631-22095A2BF87A}" type="presOf" srcId="{3523CA16-C51F-440E-88A9-E887A493634B}" destId="{65A55158-A102-441A-99E3-25F3AE9869FE}" srcOrd="0" destOrd="0" presId="urn:microsoft.com/office/officeart/2005/8/layout/radial6"/>
    <dgm:cxn modelId="{83D0DE9D-49F4-4C8E-969C-57C3F203E1BD}" type="presOf" srcId="{A13CEAAB-EC26-4072-BB94-921AA5689AEE}" destId="{897184E6-3A81-4A0C-B059-2DB18CB09669}" srcOrd="0" destOrd="0" presId="urn:microsoft.com/office/officeart/2005/8/layout/radial6"/>
    <dgm:cxn modelId="{611EAA6F-0E47-410F-A1C3-E81CB18E5B3F}" srcId="{847DE689-B133-48E4-BEC0-5C04756AE031}" destId="{C0FA66E5-4DE6-4D07-91F5-A104A59D66B3}" srcOrd="3" destOrd="0" parTransId="{1D7946B1-D324-4543-935D-074C11192EFE}" sibTransId="{935592B4-5AA1-403F-836A-33AAD036536C}"/>
    <dgm:cxn modelId="{A6760212-BA0C-49E5-A2DF-39880A1B6A8E}" type="presOf" srcId="{0C9E106F-2B9C-4230-94F1-3944A3FA4EC4}" destId="{11208EAA-73B9-4FFA-992B-9E4B9A05A7B0}" srcOrd="0" destOrd="0" presId="urn:microsoft.com/office/officeart/2005/8/layout/radial6"/>
    <dgm:cxn modelId="{A7369EA6-258F-4D12-ABEA-BF3E8D2C760F}" type="presOf" srcId="{9DA65C0F-2B71-4922-B8FA-324219E2958E}" destId="{46A40B36-DD2C-4690-B986-240471ECA97B}" srcOrd="0" destOrd="0" presId="urn:microsoft.com/office/officeart/2005/8/layout/radial6"/>
    <dgm:cxn modelId="{9CB52237-9A1F-422F-86A3-BD36F2F4BBF0}" srcId="{0C9E106F-2B9C-4230-94F1-3944A3FA4EC4}" destId="{847DE689-B133-48E4-BEC0-5C04756AE031}" srcOrd="0" destOrd="0" parTransId="{B27F3CB4-AD0F-419D-9329-26F9A393AA27}" sibTransId="{5D20F1DB-89FE-4902-9DAF-DBFC2AA43083}"/>
    <dgm:cxn modelId="{B4575701-9CA5-4C17-AF45-C9601E001E1E}" type="presOf" srcId="{847DE689-B133-48E4-BEC0-5C04756AE031}" destId="{564C4AAA-E9F4-45C9-8898-218B9B2FD930}" srcOrd="0" destOrd="0" presId="urn:microsoft.com/office/officeart/2005/8/layout/radial6"/>
    <dgm:cxn modelId="{55C83712-497C-4F83-AEEF-FC27D353442D}" srcId="{847DE689-B133-48E4-BEC0-5C04756AE031}" destId="{658DD6BC-7527-4C39-8A40-7F055A0D4FC8}" srcOrd="1" destOrd="0" parTransId="{C7D08AEA-FC50-4C5B-AD85-5784A2C92DE7}" sibTransId="{3523CA16-C51F-440E-88A9-E887A493634B}"/>
    <dgm:cxn modelId="{B763BAB4-399B-499F-9B0D-EC2E3D584EEF}" type="presOf" srcId="{FF750C33-BABC-4AB8-A35B-8F95FDAA6484}" destId="{2016F023-B2E3-49DB-92D3-8E132B10F6D8}" srcOrd="0" destOrd="0" presId="urn:microsoft.com/office/officeart/2005/8/layout/radial6"/>
    <dgm:cxn modelId="{35582200-A32C-4722-B60C-A255B9D84D2E}" type="presOf" srcId="{935592B4-5AA1-403F-836A-33AAD036536C}" destId="{F9189D13-300F-44C3-89BC-A8C87542C818}" srcOrd="0" destOrd="0" presId="urn:microsoft.com/office/officeart/2005/8/layout/radial6"/>
    <dgm:cxn modelId="{576F001E-8B4B-436D-B8BB-29AF98928999}" srcId="{847DE689-B133-48E4-BEC0-5C04756AE031}" destId="{99C2303B-BEA0-428A-A1A7-3975500E3494}" srcOrd="2" destOrd="0" parTransId="{9954E12C-E53D-40BB-959E-59A27B357AF5}" sibTransId="{F267330E-7FD9-49B9-BB6A-4711B6E19BCC}"/>
    <dgm:cxn modelId="{58818410-6B08-4E78-81EC-DF7387A9FC9F}" srcId="{847DE689-B133-48E4-BEC0-5C04756AE031}" destId="{56BFCC1E-A43E-42AF-B03E-C23D23E7090F}" srcOrd="0" destOrd="0" parTransId="{E2399BBF-7A93-4B58-AA7A-89D8B6E52882}" sibTransId="{9DA65C0F-2B71-4922-B8FA-324219E2958E}"/>
    <dgm:cxn modelId="{588D0B1D-F9F2-4AD6-861C-543FA97DFB4E}" type="presOf" srcId="{C0FA66E5-4DE6-4D07-91F5-A104A59D66B3}" destId="{FAAC4C14-CCF1-4C0C-ACE8-5AF37570837F}" srcOrd="0" destOrd="0" presId="urn:microsoft.com/office/officeart/2005/8/layout/radial6"/>
    <dgm:cxn modelId="{D29B72A6-5DFB-4FD2-891F-6AEDF8053539}" srcId="{847DE689-B133-48E4-BEC0-5C04756AE031}" destId="{FBEDB436-6EE2-4538-8BCF-97FA4986DCA2}" srcOrd="5" destOrd="0" parTransId="{13D58E88-B974-4FC9-915F-E64684245244}" sibTransId="{FF750C33-BABC-4AB8-A35B-8F95FDAA6484}"/>
    <dgm:cxn modelId="{2D46A366-D922-466C-BF1B-2CA4E6BB3768}" type="presOf" srcId="{FBEDB436-6EE2-4538-8BCF-97FA4986DCA2}" destId="{180FA355-3FAD-4FA2-B858-094DB65A26F1}" srcOrd="0" destOrd="0" presId="urn:microsoft.com/office/officeart/2005/8/layout/radial6"/>
    <dgm:cxn modelId="{29C3598C-D641-4AF0-B42A-94F2AFDF0D84}" type="presParOf" srcId="{11208EAA-73B9-4FFA-992B-9E4B9A05A7B0}" destId="{564C4AAA-E9F4-45C9-8898-218B9B2FD930}" srcOrd="0" destOrd="0" presId="urn:microsoft.com/office/officeart/2005/8/layout/radial6"/>
    <dgm:cxn modelId="{E68F5383-0A91-4265-8EF9-BC9A29EAB326}" type="presParOf" srcId="{11208EAA-73B9-4FFA-992B-9E4B9A05A7B0}" destId="{B88AC830-DAAF-4818-AC31-F477ECE21FA5}" srcOrd="1" destOrd="0" presId="urn:microsoft.com/office/officeart/2005/8/layout/radial6"/>
    <dgm:cxn modelId="{83CB30C2-306B-4A56-98C5-0494D4A619A4}" type="presParOf" srcId="{11208EAA-73B9-4FFA-992B-9E4B9A05A7B0}" destId="{F2008A95-64A7-4B9F-AFC0-CDE4D8DFF0CF}" srcOrd="2" destOrd="0" presId="urn:microsoft.com/office/officeart/2005/8/layout/radial6"/>
    <dgm:cxn modelId="{B50FCD54-68F5-4B06-B42A-D8D9FC4A750E}" type="presParOf" srcId="{11208EAA-73B9-4FFA-992B-9E4B9A05A7B0}" destId="{46A40B36-DD2C-4690-B986-240471ECA97B}" srcOrd="3" destOrd="0" presId="urn:microsoft.com/office/officeart/2005/8/layout/radial6"/>
    <dgm:cxn modelId="{2BBCA0F0-6567-4F75-B461-0D5670E25390}" type="presParOf" srcId="{11208EAA-73B9-4FFA-992B-9E4B9A05A7B0}" destId="{F1603BAB-4E8B-4351-B690-BD092A73F3C6}" srcOrd="4" destOrd="0" presId="urn:microsoft.com/office/officeart/2005/8/layout/radial6"/>
    <dgm:cxn modelId="{B86C61C2-164C-4191-AD6A-DD3E18FD7052}" type="presParOf" srcId="{11208EAA-73B9-4FFA-992B-9E4B9A05A7B0}" destId="{60A31A45-BA7E-4A0D-9330-806624F05C93}" srcOrd="5" destOrd="0" presId="urn:microsoft.com/office/officeart/2005/8/layout/radial6"/>
    <dgm:cxn modelId="{D7CDC599-8E47-48E5-86A2-F74115A55B5E}" type="presParOf" srcId="{11208EAA-73B9-4FFA-992B-9E4B9A05A7B0}" destId="{65A55158-A102-441A-99E3-25F3AE9869FE}" srcOrd="6" destOrd="0" presId="urn:microsoft.com/office/officeart/2005/8/layout/radial6"/>
    <dgm:cxn modelId="{83599D6F-12CD-443F-A847-DF37A09916A1}" type="presParOf" srcId="{11208EAA-73B9-4FFA-992B-9E4B9A05A7B0}" destId="{7598E53B-B031-4DDE-8FC0-0C4FC6344025}" srcOrd="7" destOrd="0" presId="urn:microsoft.com/office/officeart/2005/8/layout/radial6"/>
    <dgm:cxn modelId="{6A57AB68-1104-4FF0-8B54-89BD413FE287}" type="presParOf" srcId="{11208EAA-73B9-4FFA-992B-9E4B9A05A7B0}" destId="{6D3D0DEA-97C8-453D-8085-DAF54EBB9548}" srcOrd="8" destOrd="0" presId="urn:microsoft.com/office/officeart/2005/8/layout/radial6"/>
    <dgm:cxn modelId="{62B72BE5-0026-442C-A303-34E75B31AE52}" type="presParOf" srcId="{11208EAA-73B9-4FFA-992B-9E4B9A05A7B0}" destId="{D3680C75-AD6E-41D0-BF86-D53BCDC33A40}" srcOrd="9" destOrd="0" presId="urn:microsoft.com/office/officeart/2005/8/layout/radial6"/>
    <dgm:cxn modelId="{52642844-6B17-4CEF-BBA9-EFD6D3AE18AF}" type="presParOf" srcId="{11208EAA-73B9-4FFA-992B-9E4B9A05A7B0}" destId="{FAAC4C14-CCF1-4C0C-ACE8-5AF37570837F}" srcOrd="10" destOrd="0" presId="urn:microsoft.com/office/officeart/2005/8/layout/radial6"/>
    <dgm:cxn modelId="{32D60F5F-1584-41DC-95CC-DB02D8A19A72}" type="presParOf" srcId="{11208EAA-73B9-4FFA-992B-9E4B9A05A7B0}" destId="{BAD867AD-1A94-44B4-A8F0-20FDF3702191}" srcOrd="11" destOrd="0" presId="urn:microsoft.com/office/officeart/2005/8/layout/radial6"/>
    <dgm:cxn modelId="{8998C88B-BF3F-4B78-9382-F41CF0777760}" type="presParOf" srcId="{11208EAA-73B9-4FFA-992B-9E4B9A05A7B0}" destId="{F9189D13-300F-44C3-89BC-A8C87542C818}" srcOrd="12" destOrd="0" presId="urn:microsoft.com/office/officeart/2005/8/layout/radial6"/>
    <dgm:cxn modelId="{00FF9813-1C2A-46E6-B00C-32575674258D}" type="presParOf" srcId="{11208EAA-73B9-4FFA-992B-9E4B9A05A7B0}" destId="{897184E6-3A81-4A0C-B059-2DB18CB09669}" srcOrd="13" destOrd="0" presId="urn:microsoft.com/office/officeart/2005/8/layout/radial6"/>
    <dgm:cxn modelId="{9C99D6EF-06D1-406B-8BE5-90CEF2C927CD}" type="presParOf" srcId="{11208EAA-73B9-4FFA-992B-9E4B9A05A7B0}" destId="{E4BE5BF0-28F5-46B1-AF9C-9A6C56C3B5CF}" srcOrd="14" destOrd="0" presId="urn:microsoft.com/office/officeart/2005/8/layout/radial6"/>
    <dgm:cxn modelId="{3622F8A8-B46E-4C95-A989-D2F290F78F12}" type="presParOf" srcId="{11208EAA-73B9-4FFA-992B-9E4B9A05A7B0}" destId="{CAC90B9A-CFC7-48FB-93E6-D8CBB3651BCC}" srcOrd="15" destOrd="0" presId="urn:microsoft.com/office/officeart/2005/8/layout/radial6"/>
    <dgm:cxn modelId="{01B742F1-0F92-46BF-9FFE-18BEBDAFF130}" type="presParOf" srcId="{11208EAA-73B9-4FFA-992B-9E4B9A05A7B0}" destId="{180FA355-3FAD-4FA2-B858-094DB65A26F1}" srcOrd="16" destOrd="0" presId="urn:microsoft.com/office/officeart/2005/8/layout/radial6"/>
    <dgm:cxn modelId="{7016A4CB-C56F-4CA6-8CAF-D800BB28C349}" type="presParOf" srcId="{11208EAA-73B9-4FFA-992B-9E4B9A05A7B0}" destId="{8081547F-0D7E-47F7-8C70-EDAE74C112BB}" srcOrd="17" destOrd="0" presId="urn:microsoft.com/office/officeart/2005/8/layout/radial6"/>
    <dgm:cxn modelId="{DE475B12-603D-4968-A006-506C60899C5F}" type="presParOf" srcId="{11208EAA-73B9-4FFA-992B-9E4B9A05A7B0}" destId="{2016F023-B2E3-49DB-92D3-8E132B10F6D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E7B2F-262F-49A0-B02A-B359DD25E510}">
      <dsp:nvSpPr>
        <dsp:cNvPr id="0" name=""/>
        <dsp:cNvSpPr/>
      </dsp:nvSpPr>
      <dsp:spPr>
        <a:xfrm>
          <a:off x="1712262" y="645462"/>
          <a:ext cx="5795674" cy="5795674"/>
        </a:xfrm>
        <a:prstGeom prst="blockArc">
          <a:avLst>
            <a:gd name="adj1" fmla="val 13500000"/>
            <a:gd name="adj2" fmla="val 16200000"/>
            <a:gd name="adj3" fmla="val 34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BE9E1-C770-4B6A-9AED-71180E02C7D3}">
      <dsp:nvSpPr>
        <dsp:cNvPr id="0" name=""/>
        <dsp:cNvSpPr/>
      </dsp:nvSpPr>
      <dsp:spPr>
        <a:xfrm>
          <a:off x="1712262" y="645462"/>
          <a:ext cx="5795674" cy="5795674"/>
        </a:xfrm>
        <a:prstGeom prst="blockArc">
          <a:avLst>
            <a:gd name="adj1" fmla="val 10800000"/>
            <a:gd name="adj2" fmla="val 13500000"/>
            <a:gd name="adj3" fmla="val 34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22394-1599-4957-8DD4-DA2F38652E75}">
      <dsp:nvSpPr>
        <dsp:cNvPr id="0" name=""/>
        <dsp:cNvSpPr/>
      </dsp:nvSpPr>
      <dsp:spPr>
        <a:xfrm>
          <a:off x="1712262" y="645462"/>
          <a:ext cx="5795674" cy="5795674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50059-A32C-4E67-9BF7-97BC0A9E4B55}">
      <dsp:nvSpPr>
        <dsp:cNvPr id="0" name=""/>
        <dsp:cNvSpPr/>
      </dsp:nvSpPr>
      <dsp:spPr>
        <a:xfrm>
          <a:off x="1712262" y="645462"/>
          <a:ext cx="5795674" cy="5795674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D4AD8-35B8-4F1F-BFE5-1C8F85929337}">
      <dsp:nvSpPr>
        <dsp:cNvPr id="0" name=""/>
        <dsp:cNvSpPr/>
      </dsp:nvSpPr>
      <dsp:spPr>
        <a:xfrm>
          <a:off x="1712262" y="645462"/>
          <a:ext cx="5795674" cy="5795674"/>
        </a:xfrm>
        <a:prstGeom prst="blockArc">
          <a:avLst>
            <a:gd name="adj1" fmla="val 2700000"/>
            <a:gd name="adj2" fmla="val 5400000"/>
            <a:gd name="adj3" fmla="val 34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461F6-FCE4-4AEF-917E-AA7CD8828FBF}">
      <dsp:nvSpPr>
        <dsp:cNvPr id="0" name=""/>
        <dsp:cNvSpPr/>
      </dsp:nvSpPr>
      <dsp:spPr>
        <a:xfrm>
          <a:off x="1712262" y="645462"/>
          <a:ext cx="5795674" cy="5795674"/>
        </a:xfrm>
        <a:prstGeom prst="blockArc">
          <a:avLst>
            <a:gd name="adj1" fmla="val 0"/>
            <a:gd name="adj2" fmla="val 2700000"/>
            <a:gd name="adj3" fmla="val 34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C6787-0304-43C0-8E39-845D8ECA4068}">
      <dsp:nvSpPr>
        <dsp:cNvPr id="0" name=""/>
        <dsp:cNvSpPr/>
      </dsp:nvSpPr>
      <dsp:spPr>
        <a:xfrm>
          <a:off x="1712262" y="645462"/>
          <a:ext cx="5795674" cy="5795674"/>
        </a:xfrm>
        <a:prstGeom prst="blockArc">
          <a:avLst>
            <a:gd name="adj1" fmla="val 18900000"/>
            <a:gd name="adj2" fmla="val 0"/>
            <a:gd name="adj3" fmla="val 34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3B529-9270-4373-8448-8EFF5A1906AD}">
      <dsp:nvSpPr>
        <dsp:cNvPr id="0" name=""/>
        <dsp:cNvSpPr/>
      </dsp:nvSpPr>
      <dsp:spPr>
        <a:xfrm>
          <a:off x="1712262" y="645462"/>
          <a:ext cx="5795674" cy="5795674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EDC57-FEBF-4C3E-B9B0-849493C02811}">
      <dsp:nvSpPr>
        <dsp:cNvPr id="0" name=""/>
        <dsp:cNvSpPr/>
      </dsp:nvSpPr>
      <dsp:spPr>
        <a:xfrm>
          <a:off x="3623025" y="2556225"/>
          <a:ext cx="1974149" cy="197414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ইলেকট্রনিক</a:t>
          </a:r>
          <a:r>
            <a:rPr lang="bn-BD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9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ব্যাংকিং</a:t>
          </a:r>
          <a:endParaRPr lang="en-US" sz="2900" b="1" kern="1200" dirty="0"/>
        </a:p>
      </dsp:txBody>
      <dsp:txXfrm>
        <a:off x="3912132" y="2845332"/>
        <a:ext cx="1395935" cy="1395935"/>
      </dsp:txXfrm>
    </dsp:sp>
    <dsp:sp modelId="{73756808-514C-4D10-8256-A6ABD925CBA3}">
      <dsp:nvSpPr>
        <dsp:cNvPr id="0" name=""/>
        <dsp:cNvSpPr/>
      </dsp:nvSpPr>
      <dsp:spPr>
        <a:xfrm>
          <a:off x="3919147" y="4258"/>
          <a:ext cx="1381904" cy="1381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ডেবিট কার্ড</a:t>
          </a:r>
          <a:endParaRPr lang="en-US" sz="1900" b="1" kern="1200" dirty="0"/>
        </a:p>
      </dsp:txBody>
      <dsp:txXfrm>
        <a:off x="4121522" y="206633"/>
        <a:ext cx="977154" cy="977154"/>
      </dsp:txXfrm>
    </dsp:sp>
    <dsp:sp modelId="{0316B6AE-F1D0-40DE-BE7D-25D4D5D75EAA}">
      <dsp:nvSpPr>
        <dsp:cNvPr id="0" name=""/>
        <dsp:cNvSpPr/>
      </dsp:nvSpPr>
      <dsp:spPr>
        <a:xfrm>
          <a:off x="5933050" y="838444"/>
          <a:ext cx="1381904" cy="1381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 কার্ড</a:t>
          </a:r>
          <a:endParaRPr lang="en-US" sz="1900" b="1" kern="1200" dirty="0"/>
        </a:p>
      </dsp:txBody>
      <dsp:txXfrm>
        <a:off x="6135425" y="1040819"/>
        <a:ext cx="977154" cy="977154"/>
      </dsp:txXfrm>
    </dsp:sp>
    <dsp:sp modelId="{1C380FC1-5F83-4ED6-A14A-F2BE2DE94AD3}">
      <dsp:nvSpPr>
        <dsp:cNvPr id="0" name=""/>
        <dsp:cNvSpPr/>
      </dsp:nvSpPr>
      <dsp:spPr>
        <a:xfrm>
          <a:off x="6767236" y="2852347"/>
          <a:ext cx="1381904" cy="1381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এটিএম কার্ড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69611" y="3054722"/>
        <a:ext cx="977154" cy="977154"/>
      </dsp:txXfrm>
    </dsp:sp>
    <dsp:sp modelId="{067EC0F3-015F-4C33-81C0-D51B189320A5}">
      <dsp:nvSpPr>
        <dsp:cNvPr id="0" name=""/>
        <dsp:cNvSpPr/>
      </dsp:nvSpPr>
      <dsp:spPr>
        <a:xfrm>
          <a:off x="5933050" y="4866250"/>
          <a:ext cx="1381904" cy="1381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ফোন ব্যাংকিং</a:t>
          </a:r>
          <a:endParaRPr lang="en-US" sz="1900" b="1" kern="1200" dirty="0"/>
        </a:p>
      </dsp:txBody>
      <dsp:txXfrm>
        <a:off x="6135425" y="5068625"/>
        <a:ext cx="977154" cy="977154"/>
      </dsp:txXfrm>
    </dsp:sp>
    <dsp:sp modelId="{77F3BAA1-31B4-4536-9351-8F492AFC5488}">
      <dsp:nvSpPr>
        <dsp:cNvPr id="0" name=""/>
        <dsp:cNvSpPr/>
      </dsp:nvSpPr>
      <dsp:spPr>
        <a:xfrm>
          <a:off x="3919147" y="5700436"/>
          <a:ext cx="1381904" cy="1381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এসএমএস ব্যাংকিং</a:t>
          </a:r>
          <a:endParaRPr lang="en-US" sz="19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21522" y="5902811"/>
        <a:ext cx="977154" cy="977154"/>
      </dsp:txXfrm>
    </dsp:sp>
    <dsp:sp modelId="{466E9F83-4E88-4DA6-BE2F-588DF7A0CF43}">
      <dsp:nvSpPr>
        <dsp:cNvPr id="0" name=""/>
        <dsp:cNvSpPr/>
      </dsp:nvSpPr>
      <dsp:spPr>
        <a:xfrm>
          <a:off x="1905244" y="4866250"/>
          <a:ext cx="1381904" cy="1381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ইন্টারনেট ব্যাংকিং</a:t>
          </a:r>
          <a:endParaRPr lang="en-US" sz="1900" b="1" kern="1200" dirty="0"/>
        </a:p>
      </dsp:txBody>
      <dsp:txXfrm>
        <a:off x="2107619" y="5068625"/>
        <a:ext cx="977154" cy="977154"/>
      </dsp:txXfrm>
    </dsp:sp>
    <dsp:sp modelId="{268FF511-84D7-468E-935C-A80A7504AEA7}">
      <dsp:nvSpPr>
        <dsp:cNvPr id="0" name=""/>
        <dsp:cNvSpPr/>
      </dsp:nvSpPr>
      <dsp:spPr>
        <a:xfrm>
          <a:off x="1071058" y="2852347"/>
          <a:ext cx="1381904" cy="1381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এনি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ব্রাঞ্চ ব্যাংকিং</a:t>
          </a:r>
          <a:endParaRPr lang="en-US" sz="1900" b="1" kern="1200" dirty="0"/>
        </a:p>
      </dsp:txBody>
      <dsp:txXfrm>
        <a:off x="1273433" y="3054722"/>
        <a:ext cx="977154" cy="977154"/>
      </dsp:txXfrm>
    </dsp:sp>
    <dsp:sp modelId="{52785882-E980-49D8-A36B-52C0867990B4}">
      <dsp:nvSpPr>
        <dsp:cNvPr id="0" name=""/>
        <dsp:cNvSpPr/>
      </dsp:nvSpPr>
      <dsp:spPr>
        <a:xfrm>
          <a:off x="1905244" y="838444"/>
          <a:ext cx="1381904" cy="1381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কল সেন্টার</a:t>
          </a:r>
          <a:endParaRPr lang="en-US" sz="1900" b="1" kern="1200" dirty="0"/>
        </a:p>
      </dsp:txBody>
      <dsp:txXfrm>
        <a:off x="2107619" y="1040819"/>
        <a:ext cx="977154" cy="977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6F023-B2E3-49DB-92D3-8E132B10F6D8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2600000"/>
            <a:gd name="adj2" fmla="val 16200000"/>
            <a:gd name="adj3" fmla="val 451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90B9A-CFC7-48FB-93E6-D8CBB3651BCC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9000000"/>
            <a:gd name="adj2" fmla="val 12600000"/>
            <a:gd name="adj3" fmla="val 451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89D13-300F-44C3-89BC-A8C87542C818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5400000"/>
            <a:gd name="adj2" fmla="val 9000000"/>
            <a:gd name="adj3" fmla="val 451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80C75-AD6E-41D0-BF86-D53BCDC33A40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800000"/>
            <a:gd name="adj2" fmla="val 5400000"/>
            <a:gd name="adj3" fmla="val 451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55158-A102-441A-99E3-25F3AE9869FE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9800000"/>
            <a:gd name="adj2" fmla="val 1800000"/>
            <a:gd name="adj3" fmla="val 451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40B36-DD2C-4690-B986-240471ECA97B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6200000"/>
            <a:gd name="adj2" fmla="val 19800000"/>
            <a:gd name="adj3" fmla="val 451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C4AAA-E9F4-45C9-8898-218B9B2FD930}">
      <dsp:nvSpPr>
        <dsp:cNvPr id="0" name=""/>
        <dsp:cNvSpPr/>
      </dsp:nvSpPr>
      <dsp:spPr>
        <a:xfrm>
          <a:off x="2343298" y="1327298"/>
          <a:ext cx="1409402" cy="1409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ব্যাংক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 শাখা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49700" y="1533700"/>
        <a:ext cx="996598" cy="996598"/>
      </dsp:txXfrm>
    </dsp:sp>
    <dsp:sp modelId="{B88AC830-DAAF-4818-AC31-F477ECE21FA5}">
      <dsp:nvSpPr>
        <dsp:cNvPr id="0" name=""/>
        <dsp:cNvSpPr/>
      </dsp:nvSpPr>
      <dsp:spPr>
        <a:xfrm>
          <a:off x="2554709" y="1538"/>
          <a:ext cx="986581" cy="986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ব্যাংক </a:t>
          </a:r>
          <a:r>
            <a:rPr lang="bn-BD" sz="16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রংপুর</a:t>
          </a:r>
          <a:r>
            <a:rPr lang="bn-BD" sz="1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শাখা </a:t>
          </a:r>
          <a:r>
            <a:rPr lang="bn-BD" sz="1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99190" y="146019"/>
        <a:ext cx="697619" cy="697619"/>
      </dsp:txXfrm>
    </dsp:sp>
    <dsp:sp modelId="{F1603BAB-4E8B-4351-B690-BD092A73F3C6}">
      <dsp:nvSpPr>
        <dsp:cNvPr id="0" name=""/>
        <dsp:cNvSpPr/>
      </dsp:nvSpPr>
      <dsp:spPr>
        <a:xfrm>
          <a:off x="3885938" y="770123"/>
          <a:ext cx="986581" cy="986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ব্যাংক </a:t>
          </a:r>
          <a:r>
            <a:rPr lang="bn-BD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গাজীপুর শাখা </a:t>
          </a:r>
          <a:r>
            <a:rPr lang="bn-BD" sz="1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30419" y="914604"/>
        <a:ext cx="697619" cy="697619"/>
      </dsp:txXfrm>
    </dsp:sp>
    <dsp:sp modelId="{7598E53B-B031-4DDE-8FC0-0C4FC6344025}">
      <dsp:nvSpPr>
        <dsp:cNvPr id="0" name=""/>
        <dsp:cNvSpPr/>
      </dsp:nvSpPr>
      <dsp:spPr>
        <a:xfrm>
          <a:off x="3885938" y="2307294"/>
          <a:ext cx="986581" cy="986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ব্যাংক </a:t>
          </a:r>
          <a:r>
            <a:rPr lang="bn-BD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ভোলা</a:t>
          </a:r>
          <a:r>
            <a:rPr lang="bn-BD" sz="1400" kern="1200" dirty="0" smtClean="0"/>
            <a:t> </a:t>
          </a:r>
          <a:r>
            <a:rPr lang="bn-BD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শাখা </a:t>
          </a:r>
          <a:r>
            <a:rPr lang="bn-BD" sz="1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30419" y="2451775"/>
        <a:ext cx="697619" cy="697619"/>
      </dsp:txXfrm>
    </dsp:sp>
    <dsp:sp modelId="{FAAC4C14-CCF1-4C0C-ACE8-5AF37570837F}">
      <dsp:nvSpPr>
        <dsp:cNvPr id="0" name=""/>
        <dsp:cNvSpPr/>
      </dsp:nvSpPr>
      <dsp:spPr>
        <a:xfrm>
          <a:off x="2554709" y="3075879"/>
          <a:ext cx="986581" cy="986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ব্যাংক </a:t>
          </a:r>
          <a:r>
            <a:rPr lang="bn-BD" sz="16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পটুয়াখালী</a:t>
          </a:r>
          <a:r>
            <a:rPr lang="bn-BD" sz="1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শাখা </a:t>
          </a:r>
          <a:r>
            <a:rPr lang="bn-BD" sz="1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99190" y="3220360"/>
        <a:ext cx="697619" cy="697619"/>
      </dsp:txXfrm>
    </dsp:sp>
    <dsp:sp modelId="{897184E6-3A81-4A0C-B059-2DB18CB09669}">
      <dsp:nvSpPr>
        <dsp:cNvPr id="0" name=""/>
        <dsp:cNvSpPr/>
      </dsp:nvSpPr>
      <dsp:spPr>
        <a:xfrm>
          <a:off x="1223480" y="2307294"/>
          <a:ext cx="986581" cy="986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ব্যাংক </a:t>
          </a:r>
          <a:r>
            <a:rPr lang="bn-BD" sz="1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খুলনা শাখা  </a:t>
          </a:r>
          <a:endParaRPr lang="en-US" sz="14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67961" y="2451775"/>
        <a:ext cx="697619" cy="697619"/>
      </dsp:txXfrm>
    </dsp:sp>
    <dsp:sp modelId="{180FA355-3FAD-4FA2-B858-094DB65A26F1}">
      <dsp:nvSpPr>
        <dsp:cNvPr id="0" name=""/>
        <dsp:cNvSpPr/>
      </dsp:nvSpPr>
      <dsp:spPr>
        <a:xfrm>
          <a:off x="1223480" y="770123"/>
          <a:ext cx="986581" cy="986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ব্যাংক  </a:t>
          </a:r>
          <a:r>
            <a:rPr lang="bn-BD" sz="18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কুষ্টিয়া </a:t>
          </a: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শাখা </a:t>
          </a:r>
          <a:r>
            <a:rPr lang="bn-BD" sz="1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67961" y="914604"/>
        <a:ext cx="697619" cy="697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7AA1-E472-4DBA-8DF4-D830F184457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A3C9F-44C8-42D9-AB59-3378FC42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3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3C9F-44C8-42D9-AB59-3378FC424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4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bdulmalek1972p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2056" y="949037"/>
            <a:ext cx="40030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2351314"/>
            <a:ext cx="4180114" cy="31350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06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35" y="1149697"/>
            <a:ext cx="2977665" cy="212690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1026170" y="3775987"/>
            <a:ext cx="3194951" cy="22438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12" y="3815986"/>
            <a:ext cx="3022288" cy="21597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08482" y="3228110"/>
            <a:ext cx="230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এটিএম কার্ড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8474" y="6172200"/>
            <a:ext cx="29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মেশিনে কার্ড প্রবেশ  করানো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366330" y="3272135"/>
            <a:ext cx="194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গোপন নম্বর প্রদাণ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9527" y="6019800"/>
            <a:ext cx="144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গ্রহণ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457200"/>
            <a:ext cx="481003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এটিএম কার্ড ব্যাবহার করে টাকা উত্তোলন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t="5276" r="3772" b="4320"/>
          <a:stretch/>
        </p:blipFill>
        <p:spPr>
          <a:xfrm>
            <a:off x="1070965" y="1094510"/>
            <a:ext cx="3295929" cy="21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Doel-1612i3\Desktop\07_Rashed_Avro_Business Entrepreneurship_IX_Self-emplyment\phone-ba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0" y="533400"/>
            <a:ext cx="2992270" cy="20048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2709446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ফোন ব্যাংকিং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9" y="3953419"/>
            <a:ext cx="2690461" cy="20666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9600" y="610766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এসএমএস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ব্যাংকিং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72" y="4267200"/>
            <a:ext cx="3331328" cy="737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43" y="304801"/>
            <a:ext cx="3280557" cy="25341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257800" y="2971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বিবরনী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46057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 স্থিতি জানতে পারি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72" y="5181600"/>
            <a:ext cx="1731128" cy="809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352800" y="5257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চেক বইয়ের জন্য অনুরোধ করতে পারি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429000" y="15358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8" grpId="0"/>
      <p:bldP spid="19" grpId="0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67002" y="372347"/>
            <a:ext cx="3505201" cy="3185862"/>
            <a:chOff x="3581400" y="3421530"/>
            <a:chExt cx="2514600" cy="27506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3421530"/>
              <a:ext cx="2514600" cy="1981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86200" y="5525869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/>
                <a:t>ইন্টারনেট </a:t>
              </a:r>
              <a:r>
                <a:rPr lang="bn-BD" b="1" dirty="0"/>
                <a:t>ব্যাংকিং</a:t>
              </a:r>
              <a:endParaRPr lang="en-US" b="1" dirty="0"/>
            </a:p>
            <a:p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600200"/>
            <a:ext cx="1981200" cy="1530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85800" y="3188879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বিবরনী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6200"/>
            <a:ext cx="2514600" cy="2250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0"/>
          <a:stretch/>
        </p:blipFill>
        <p:spPr>
          <a:xfrm>
            <a:off x="3352800" y="3964633"/>
            <a:ext cx="2438400" cy="22837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93" y="4009364"/>
            <a:ext cx="2726607" cy="2239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219200"/>
            <a:ext cx="2362199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Curved Down Arrow 16"/>
          <p:cNvSpPr/>
          <p:nvPr/>
        </p:nvSpPr>
        <p:spPr>
          <a:xfrm rot="909307">
            <a:off x="6303080" y="369954"/>
            <a:ext cx="18288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rot="4416417">
            <a:off x="1271910" y="-41714"/>
            <a:ext cx="614853" cy="19996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191000" y="3166163"/>
            <a:ext cx="228600" cy="72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632654">
            <a:off x="2337693" y="2761250"/>
            <a:ext cx="346086" cy="1168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9375637">
            <a:off x="6327133" y="2683215"/>
            <a:ext cx="414296" cy="1284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04800"/>
            <a:ext cx="2657475" cy="3162291"/>
            <a:chOff x="5162549" y="3352800"/>
            <a:chExt cx="2381251" cy="28018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549" y="3352800"/>
              <a:ext cx="2381251" cy="24017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457824" y="5754579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এনি ব্রাঞ্চ ব্যাংকিং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91627521"/>
              </p:ext>
            </p:extLst>
          </p:nvPr>
        </p:nvGraphicFramePr>
        <p:xfrm>
          <a:off x="3054927" y="152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ight Arrow 7"/>
          <p:cNvSpPr/>
          <p:nvPr/>
        </p:nvSpPr>
        <p:spPr>
          <a:xfrm>
            <a:off x="3124200" y="17526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37289"/>
            <a:ext cx="2667000" cy="2270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429000" y="5097958"/>
            <a:ext cx="4953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সাহায্যে পণ্যের বিপণনে সহায়তা করে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552" y="6260068"/>
            <a:ext cx="225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 সেন্টার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4C4AAA-E9F4-45C9-8898-218B9B2FD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8AC830-DAAF-4818-AC31-F477ECE21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A40B36-DD2C-4690-B986-240471ECA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603BAB-4E8B-4351-B690-BD092A73F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A55158-A102-441A-99E3-25F3AE986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8E53B-B031-4DDE-8FC0-0C4FC6344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680C75-AD6E-41D0-BF86-D53BCDC33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AC4C14-CCF1-4C0C-ACE8-5AF375708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189D13-300F-44C3-89BC-A8C8754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7184E6-3A81-4A0C-B059-2DB18CB09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C90B9A-CFC7-48FB-93E6-D8CBB3651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0FA355-3FAD-4FA2-B858-094DB65A2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16F023-B2E3-49DB-92D3-8E132B10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143000"/>
            <a:ext cx="3196609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276600"/>
            <a:ext cx="6534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প্রয়োজনীতা ব্যাখ্যা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762000"/>
            <a:ext cx="23759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7200" b="1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3124200"/>
            <a:ext cx="9144000" cy="2286000"/>
            <a:chOff x="990599" y="3124200"/>
            <a:chExt cx="9144000" cy="2286000"/>
          </a:xfrm>
        </p:grpSpPr>
        <p:sp>
          <p:nvSpPr>
            <p:cNvPr id="4" name="TextBox 3"/>
            <p:cNvSpPr txBox="1"/>
            <p:nvPr/>
          </p:nvSpPr>
          <p:spPr>
            <a:xfrm>
              <a:off x="1492249" y="3657600"/>
              <a:ext cx="65989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/>
                <a:t>ডেবিট কার্ড 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কী ? </a:t>
              </a:r>
              <a:endParaRPr lang="en-US" sz="3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60500" y="4215825"/>
              <a:ext cx="5173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/>
                <a:t>ক্রেডিট কার্ড 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কী ? </a:t>
              </a:r>
              <a:endParaRPr lang="en-US" sz="2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92250" y="3124200"/>
              <a:ext cx="46373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ইলেকট্রনিক ব্যাংকিং 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 ? 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2999" y="4825425"/>
              <a:ext cx="899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/>
                <a:t>ইন্টারনেট </a:t>
              </a:r>
              <a:r>
                <a:rPr lang="bn-BD" sz="2400" b="1" dirty="0" smtClean="0"/>
                <a:t>ব্যাংকিং 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 সাহায্যে আমরা কোন কোন ধরনের সেবা পাই 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32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011115" y="3274027"/>
              <a:ext cx="208085" cy="30737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Oval 8"/>
            <p:cNvSpPr/>
            <p:nvPr/>
          </p:nvSpPr>
          <p:spPr>
            <a:xfrm>
              <a:off x="990599" y="3796300"/>
              <a:ext cx="208085" cy="30737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" name="Oval 9"/>
            <p:cNvSpPr/>
            <p:nvPr/>
          </p:nvSpPr>
          <p:spPr>
            <a:xfrm>
              <a:off x="990599" y="4354525"/>
              <a:ext cx="208085" cy="30737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" name="Oval 10"/>
            <p:cNvSpPr/>
            <p:nvPr/>
          </p:nvSpPr>
          <p:spPr>
            <a:xfrm>
              <a:off x="990600" y="4939300"/>
              <a:ext cx="208085" cy="30737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4371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244334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ব্যাংকিং  কীভাবে  দেশের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অর্থনীতিতে  গতিশীলতা  আনতে সহায়তা করে ?ব্যাখ্যা কর ।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3395990"/>
            <a:ext cx="152400" cy="2616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86000" y="685799"/>
            <a:ext cx="3955044" cy="2133601"/>
            <a:chOff x="2286000" y="685799"/>
            <a:chExt cx="3955044" cy="2133601"/>
          </a:xfrm>
        </p:grpSpPr>
        <p:sp>
          <p:nvSpPr>
            <p:cNvPr id="2" name="Rectangle 1"/>
            <p:cNvSpPr/>
            <p:nvPr/>
          </p:nvSpPr>
          <p:spPr>
            <a:xfrm>
              <a:off x="2362200" y="1495961"/>
              <a:ext cx="3802644" cy="1323439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n-BD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  <a:r>
                <a:rPr lang="bn-BD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bn-BD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286000" y="685799"/>
              <a:ext cx="3955044" cy="810161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68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6248400" cy="4199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2438400" y="1307068"/>
            <a:ext cx="387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76600" y="685800"/>
            <a:ext cx="2969083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55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404408"/>
            <a:ext cx="525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মোবাইল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০১৭১৭-০০২১৫১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95126" y="2358985"/>
            <a:ext cx="1515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নবম</a:t>
            </a:r>
            <a:endParaRPr lang="bn-BD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2882205"/>
            <a:ext cx="434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ফিন্যান্স ও ব্যাংকিং</a:t>
            </a:r>
            <a:endParaRPr lang="en-US" sz="28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একাদশ (ব্যাংকের আমানত)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9725" y="990600"/>
            <a:ext cx="1404551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2169736"/>
            <a:ext cx="45719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954098" y="2169736"/>
            <a:ext cx="45719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2" descr="C:\Users\H\Desktop\Malek-Phot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37" y="0"/>
            <a:ext cx="1676400" cy="1676400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929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1195"/>
            <a:ext cx="8763000" cy="623750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124988" y="2288674"/>
            <a:ext cx="5538216" cy="3456078"/>
            <a:chOff x="1936789" y="2059720"/>
            <a:chExt cx="5779008" cy="3685032"/>
          </a:xfrm>
        </p:grpSpPr>
        <p:sp>
          <p:nvSpPr>
            <p:cNvPr id="5" name="Right Arrow 4"/>
            <p:cNvSpPr/>
            <p:nvPr/>
          </p:nvSpPr>
          <p:spPr>
            <a:xfrm rot="19946396">
              <a:off x="4603789" y="5260120"/>
              <a:ext cx="978408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rot="19946396">
              <a:off x="3942803" y="2364520"/>
              <a:ext cx="978408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19946396">
              <a:off x="6737389" y="3323048"/>
              <a:ext cx="978408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19946396">
              <a:off x="1936789" y="2059720"/>
              <a:ext cx="978408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42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96809"/>
              </p:ext>
            </p:extLst>
          </p:nvPr>
        </p:nvGraphicFramePr>
        <p:xfrm>
          <a:off x="1400175" y="3086100"/>
          <a:ext cx="63452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Packager Shell Object" showAsIcon="1" r:id="rId3" imgW="6345720" imgH="685800" progId="Package">
                  <p:embed/>
                </p:oleObj>
              </mc:Choice>
              <mc:Fallback>
                <p:oleObj name="Packager Shell Object" showAsIcon="1" r:id="rId3" imgW="63457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0175" y="3086100"/>
                        <a:ext cx="634523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1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667000"/>
            <a:ext cx="83058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bn-BD" sz="9600" b="1" dirty="0" smtClean="0">
                <a:solidFill>
                  <a:srgbClr val="00B050"/>
                </a:solidFill>
              </a:rPr>
              <a:t> </a:t>
            </a:r>
            <a:r>
              <a:rPr lang="bn-BD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9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372" y="457200"/>
            <a:ext cx="3065263" cy="132343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209800"/>
            <a:ext cx="8458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 কী তা বলতে পারবে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 সেবার নাম উল্লেখ  করতে  পারবে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 এর গুরুত্ব বর্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 পারবে</a:t>
            </a:r>
          </a:p>
          <a:p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5191" y="40386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5191" y="29718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" y="3534692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0083884"/>
              </p:ext>
            </p:extLst>
          </p:nvPr>
        </p:nvGraphicFramePr>
        <p:xfrm>
          <a:off x="0" y="0"/>
          <a:ext cx="92202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1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0EDC57-FEBF-4C3E-B9B0-849493C02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56808-514C-4D10-8256-A6ABD925C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E3B529-9270-4373-8448-8EFF5A190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6B6AE-F1D0-40DE-BE7D-25D4D5D75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7C6787-0304-43C0-8E39-845D8ECA4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380FC1-5F83-4ED6-A14A-F2BE2DE94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C461F6-FCE4-4AEF-917E-AA7CD8828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7EC0F3-015F-4C33-81C0-D51B18932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8D4AD8-35B8-4F1F-BFE5-1C8F85929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BAA1-31B4-4536-9351-8F492AFC5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750059-A32C-4E67-9BF7-97BC0A9E4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6E9F83-4E88-4DA6-BE2F-588DF7A0C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22394-1599-4957-8DD4-DA2F38652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8FF511-84D7-468E-935C-A80A7504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DBE9E1-C770-4B6A-9AED-71180E02C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785882-E980-49D8-A36B-52C086799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1E7B2F-262F-49A0-B02A-B359DD25E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Doel-1612i3\Desktop\07_Rashed_Avro_Business Entrepreneurship_IX_Self-emplyment\debitCar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14125" r="10410" b="14125"/>
          <a:stretch/>
        </p:blipFill>
        <p:spPr bwMode="auto">
          <a:xfrm>
            <a:off x="609600" y="381000"/>
            <a:ext cx="3307081" cy="21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2743199"/>
            <a:ext cx="163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 কার্ড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9" descr="C:\Users\Doel-1612i3\Desktop\07_Rashed_Avro_Business Entrepreneurship_IX_Self-emplyment\credit-car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76057"/>
            <a:ext cx="3276600" cy="212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5955268"/>
            <a:ext cx="163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কার্ড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16" y="228600"/>
            <a:ext cx="2471584" cy="16839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43600" y="1905000"/>
            <a:ext cx="224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কার্ডের মাধ্যমে লেনদেন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62200"/>
            <a:ext cx="2226198" cy="15454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75218" y="3962400"/>
            <a:ext cx="2306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কার্ডের মাধ্যমে মূল্য পরিশোধ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43400"/>
            <a:ext cx="2274907" cy="1619279"/>
          </a:xfrm>
          <a:prstGeom prst="rect">
            <a:avLst/>
          </a:prstGeom>
        </p:spPr>
      </p:pic>
      <p:sp>
        <p:nvSpPr>
          <p:cNvPr id="18" name="Chevron 17"/>
          <p:cNvSpPr/>
          <p:nvPr/>
        </p:nvSpPr>
        <p:spPr>
          <a:xfrm>
            <a:off x="4038600" y="1524000"/>
            <a:ext cx="1219200" cy="243839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334000" y="1066800"/>
            <a:ext cx="0" cy="48884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10200" y="1474470"/>
            <a:ext cx="22860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03402" y="5962679"/>
            <a:ext cx="237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 ব্যাবহার করে লেনদেন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410200" y="3124200"/>
            <a:ext cx="22860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86400" y="5105400"/>
            <a:ext cx="22860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3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/>
      <p:bldP spid="16" grpId="0"/>
      <p:bldP spid="18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Doel-1612i3\Desktop\07_Rashed_Avro_Business Entrepreneurship_IX_Self-emplyment\Credit-Card-Padlock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9822" r="7456" b="9231"/>
          <a:stretch/>
        </p:blipFill>
        <p:spPr bwMode="auto">
          <a:xfrm>
            <a:off x="228600" y="304800"/>
            <a:ext cx="3124200" cy="224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4454" y="2800290"/>
            <a:ext cx="1245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00" b="1" dirty="0"/>
              <a:t>ক্রেডিট কার্ড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56748"/>
            <a:ext cx="3362469" cy="2147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955268"/>
            <a:ext cx="1776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এটিএম কার্ড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143000"/>
            <a:ext cx="5105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 কার্ড ব্যবহার করে পণ্য কিনলে ,নির্দিষ্ট সময় পর সুদ সহ  আসল টাকা  পরিশোধ করতে হয়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4611469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4350603"/>
            <a:ext cx="4724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এটিএম কার্ড ব্যবহার করে যে কোন সময় এটিএম  বুথ থেকে টাকা উত্তোলন করা যায়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272</Words>
  <Application>Microsoft Office PowerPoint</Application>
  <PresentationFormat>On-screen Show (4:3)</PresentationFormat>
  <Paragraphs>75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ismail - [2010]</cp:lastModifiedBy>
  <cp:revision>236</cp:revision>
  <dcterms:created xsi:type="dcterms:W3CDTF">2006-08-16T00:00:00Z</dcterms:created>
  <dcterms:modified xsi:type="dcterms:W3CDTF">2019-12-03T15:55:26Z</dcterms:modified>
</cp:coreProperties>
</file>