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1CD-53E8-42D9-9BB7-443D6DBD1E72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10" Type="http://schemas.openxmlformats.org/officeDocument/2006/relationships/image" Target="../media/image27.jpeg"/><Relationship Id="rId4" Type="http://schemas.openxmlformats.org/officeDocument/2006/relationships/image" Target="../media/image22.jp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fif"/><Relationship Id="rId5" Type="http://schemas.openxmlformats.org/officeDocument/2006/relationships/image" Target="../media/image32.jf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m350950@gmail.com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470264"/>
            <a:ext cx="10515600" cy="591747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093202" y="-579713"/>
            <a:ext cx="8037677" cy="2908944"/>
            <a:chOff x="3554556" y="1281954"/>
            <a:chExt cx="8037677" cy="2908944"/>
          </a:xfrm>
        </p:grpSpPr>
        <p:sp>
          <p:nvSpPr>
            <p:cNvPr id="12" name="Wave 11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41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35" y="2437520"/>
            <a:ext cx="3539011" cy="200702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8" y="3964360"/>
            <a:ext cx="3151164" cy="24407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3964360"/>
            <a:ext cx="3467099" cy="22648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8" y="676555"/>
            <a:ext cx="3277774" cy="17567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4" y="480630"/>
            <a:ext cx="3467100" cy="195262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3" name="Right Arrow Callout 12"/>
          <p:cNvSpPr/>
          <p:nvPr/>
        </p:nvSpPr>
        <p:spPr>
          <a:xfrm>
            <a:off x="5219113" y="676555"/>
            <a:ext cx="2475913" cy="1334102"/>
          </a:xfrm>
          <a:prstGeom prst="rightArrowCallou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219114" y="4760773"/>
            <a:ext cx="2489981" cy="1334102"/>
          </a:xfrm>
          <a:prstGeom prst="rightArrowCallou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জলচ্ছাস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4326740" y="676555"/>
            <a:ext cx="2466228" cy="1518005"/>
          </a:xfrm>
          <a:prstGeom prst="leftArrowCallou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4326740" y="4760773"/>
            <a:ext cx="2777443" cy="1518005"/>
          </a:xfrm>
          <a:prstGeom prst="leftArrowCallou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1474763" y="2531948"/>
            <a:ext cx="2489981" cy="1334102"/>
          </a:xfrm>
          <a:prstGeom prst="rightArrowCallou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5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63" y="707571"/>
            <a:ext cx="3328128" cy="189193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42272" y="4157248"/>
            <a:ext cx="9405257" cy="19039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মাত্রায় সম্পদ ব্যবহারের ফলে পরিবেশের ভারসাম্য নষ্ট হয়। এর ফলে উত্তপ্ততা বৃদ্ধি পাওয়া,শৈত্যপ্রবাহ,ঘূর্ণিঝড় ও জলচ্ছাসের মতো প্রাকৃতিক দূর্যোগ বৃদ্ধি পাচ্ছে।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534" y="707571"/>
            <a:ext cx="2837906" cy="189193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78" y="1972942"/>
            <a:ext cx="3043646" cy="18756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473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4576" r="8400" b="7360"/>
          <a:stretch/>
        </p:blipFill>
        <p:spPr>
          <a:xfrm>
            <a:off x="3362309" y="1779973"/>
            <a:ext cx="5499464" cy="33049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9593" y="5343295"/>
            <a:ext cx="9744891" cy="6704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ভারসাম্যহীনতা বলতে কী বোঝায়? ব্যাখ্যা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2952207" y="1325611"/>
            <a:ext cx="6831874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29" y="2733766"/>
            <a:ext cx="3579495" cy="259588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96" y="2780563"/>
            <a:ext cx="3740467" cy="26542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783771" y="1795874"/>
            <a:ext cx="5159829" cy="4043223"/>
            <a:chOff x="783771" y="1795874"/>
            <a:chExt cx="5159829" cy="4043223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83771" y="2266137"/>
              <a:ext cx="5159829" cy="35729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83407" y="2266137"/>
            <a:ext cx="4464903" cy="2967230"/>
            <a:chOff x="6783407" y="2266137"/>
            <a:chExt cx="4464903" cy="296723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824653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1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5485" y="15568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6" y="754898"/>
            <a:ext cx="3525223" cy="203382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593665" y="835924"/>
            <a:ext cx="2233752" cy="1806011"/>
            <a:chOff x="783771" y="1756943"/>
            <a:chExt cx="5265133" cy="408215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83771" y="1756943"/>
              <a:ext cx="5265133" cy="40821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768842"/>
            <a:ext cx="3295783" cy="203382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8306057" y="800967"/>
            <a:ext cx="2713290" cy="1758647"/>
            <a:chOff x="6783407" y="2266137"/>
            <a:chExt cx="4450650" cy="296723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810400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5" y="3647585"/>
            <a:ext cx="3295782" cy="23070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1" y="3647585"/>
            <a:ext cx="3525223" cy="219151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1715588" y="3855938"/>
            <a:ext cx="2233752" cy="1806011"/>
            <a:chOff x="783771" y="1756943"/>
            <a:chExt cx="5265133" cy="40821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83771" y="1756943"/>
              <a:ext cx="5265133" cy="40821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237181" y="3204899"/>
            <a:ext cx="2713290" cy="1758647"/>
            <a:chOff x="6783407" y="2266137"/>
            <a:chExt cx="4450650" cy="296723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7810400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9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1669870"/>
            <a:ext cx="4773558" cy="2775521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1169" y="4845012"/>
            <a:ext cx="7920111" cy="11419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সংরক্ষণ ও দূষণ নিয়ন্ত্রনে আমরা কী  পদক্ষেপ নিতে পারি? ব্যাখ্যা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3573" y="858129"/>
            <a:ext cx="18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484" y="1779038"/>
            <a:ext cx="97911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১.পরিবেশের ভারসাম্য কীভাবে টিকে থাকবে? </a:t>
            </a:r>
          </a:p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আমদের দেশে বনভূমির পরিমাণ কত?</a:t>
            </a:r>
          </a:p>
          <a:p>
            <a:pPr>
              <a:lnSpc>
                <a:spcPct val="150000"/>
              </a:lnSpc>
            </a:pP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পরিবেশের প্রধান উপাদান কী কী ? 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2"/>
          <a:stretch/>
        </p:blipFill>
        <p:spPr>
          <a:xfrm>
            <a:off x="4427544" y="1717257"/>
            <a:ext cx="3368993" cy="29608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9593" y="4873841"/>
            <a:ext cx="9744891" cy="12526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পরিবেশের ভারসাম্য রক্ষায় তৎপর হতে পারি? একটি তালিকা প্রস্তুত করে খাতায় লিখে আনবে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57150" cmpd="tri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10879"/>
          <a:stretch/>
        </p:blipFill>
        <p:spPr>
          <a:xfrm>
            <a:off x="1004464" y="548640"/>
            <a:ext cx="10215153" cy="4519749"/>
          </a:xfrm>
          <a:prstGeom prst="rect">
            <a:avLst/>
          </a:prstGeom>
          <a:ln w="76200">
            <a:solidFill>
              <a:srgbClr val="8E1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3" y="4579087"/>
            <a:ext cx="10215154" cy="19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7">
            <a:off x="5278677" y="453310"/>
            <a:ext cx="474077" cy="5975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549386"/>
            <a:ext cx="1880338" cy="2103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-212084" y="2653239"/>
            <a:ext cx="608965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1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sm</a:t>
            </a:r>
            <a:r>
              <a:rPr lang="en-US" sz="1800" dirty="0">
                <a:cs typeface="NikoshBAN" panose="02000000000000000000" pitchFamily="2" charset="0"/>
                <a:hlinkClick r:id="rId6"/>
              </a:rPr>
              <a:t>350950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674839" y="3058226"/>
            <a:ext cx="6486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resources)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7608442" y="338861"/>
            <a:ext cx="2619375" cy="27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997491" y="432324"/>
            <a:ext cx="4229100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09" y="1257026"/>
            <a:ext cx="9969863" cy="498493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712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631345" y="467431"/>
            <a:ext cx="2952969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03120" y="5483975"/>
            <a:ext cx="7202533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(Forest resources)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1724296"/>
            <a:ext cx="3618412" cy="3187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1724296"/>
            <a:ext cx="3592284" cy="3187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3" y="1724296"/>
            <a:ext cx="38456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96465" y="513608"/>
            <a:ext cx="262521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 ফল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51482" y="2534199"/>
            <a:ext cx="7824486" cy="965902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84662" y="3765973"/>
            <a:ext cx="9797143" cy="1048236"/>
          </a:xfrm>
          <a:custGeom>
            <a:avLst/>
            <a:gdLst>
              <a:gd name="connsiteX0" fmla="*/ 0 w 10277920"/>
              <a:gd name="connsiteY0" fmla="*/ 0 h 1215936"/>
              <a:gd name="connsiteX1" fmla="*/ 10277920 w 10277920"/>
              <a:gd name="connsiteY1" fmla="*/ 0 h 1215936"/>
              <a:gd name="connsiteX2" fmla="*/ 10277920 w 10277920"/>
              <a:gd name="connsiteY2" fmla="*/ 1215936 h 1215936"/>
              <a:gd name="connsiteX3" fmla="*/ 0 w 10277920"/>
              <a:gd name="connsiteY3" fmla="*/ 1215936 h 1215936"/>
              <a:gd name="connsiteX4" fmla="*/ 0 w 10277920"/>
              <a:gd name="connsiteY4" fmla="*/ 0 h 12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920" h="1215936">
                <a:moveTo>
                  <a:pt x="0" y="0"/>
                </a:moveTo>
                <a:lnTo>
                  <a:pt x="10277920" y="0"/>
                </a:lnTo>
                <a:lnTo>
                  <a:pt x="10277920" y="1215936"/>
                </a:lnTo>
                <a:lnTo>
                  <a:pt x="0" y="121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ভারসাম্যহীনতার পরিণতি ব্যাখ্যা</a:t>
            </a:r>
            <a:r>
              <a:rPr lang="bn-IN" sz="4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84753" y="5080081"/>
            <a:ext cx="10486104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বর্ণনা</a:t>
            </a:r>
            <a:r>
              <a:rPr lang="bn-IN" sz="4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400" kern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3350" y="1573958"/>
            <a:ext cx="4548911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28251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-Right Arrow Callout 13"/>
          <p:cNvSpPr/>
          <p:nvPr/>
        </p:nvSpPr>
        <p:spPr>
          <a:xfrm>
            <a:off x="4153990" y="431074"/>
            <a:ext cx="3971108" cy="1240972"/>
          </a:xfrm>
          <a:prstGeom prst="leftRight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মধু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 করছে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6" y="3892732"/>
            <a:ext cx="3244215" cy="22134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3" y="544977"/>
            <a:ext cx="3228975" cy="197615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10572"/>
          <a:stretch/>
        </p:blipFill>
        <p:spPr>
          <a:xfrm>
            <a:off x="8326659" y="616823"/>
            <a:ext cx="3187337" cy="197615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75" y="1974782"/>
            <a:ext cx="3228975" cy="224173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75" y="3892732"/>
            <a:ext cx="3187337" cy="232719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5" name="Down Arrow Callout 14"/>
          <p:cNvSpPr/>
          <p:nvPr/>
        </p:nvSpPr>
        <p:spPr>
          <a:xfrm>
            <a:off x="734752" y="2795451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কাঠ সংগ্রহ করছে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8125099" y="2905068"/>
            <a:ext cx="3339568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গোলপাতার রস সংগ্রহ করছে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-96746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94" y="351689"/>
            <a:ext cx="7423094" cy="464630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5202" y="5291848"/>
            <a:ext cx="11213678" cy="8862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আমরা যে সমস্ত সম্পদ আহরণ করে থাকি তাই বনজ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28" y="675565"/>
            <a:ext cx="5824025" cy="416372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41009" y="5148773"/>
            <a:ext cx="10339754" cy="10972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কোনো দেশের পরিবেশের ভারসাম্য রক্ষার সবচেয়ে বড় উপাদান। আমাদের দেশের বনভূমির পরিমাণ শতকরা প্রায় ১৭ ভাগ।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3061"/>
          <a:stretch/>
        </p:blipFill>
        <p:spPr>
          <a:xfrm>
            <a:off x="3953021" y="1645921"/>
            <a:ext cx="4599763" cy="398594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497552" y="581028"/>
            <a:ext cx="3228975" cy="940526"/>
          </a:xfrm>
          <a:prstGeom prst="downArrowCallout">
            <a:avLst>
              <a:gd name="adj1" fmla="val 25000"/>
              <a:gd name="adj2" fmla="val 34836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7731" y="5757756"/>
            <a:ext cx="3868616" cy="6704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কী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246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110</cp:revision>
  <dcterms:created xsi:type="dcterms:W3CDTF">2019-11-11T13:28:44Z</dcterms:created>
  <dcterms:modified xsi:type="dcterms:W3CDTF">2019-12-07T13:30:10Z</dcterms:modified>
</cp:coreProperties>
</file>