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0BF"/>
    <a:srgbClr val="9692E6"/>
    <a:srgbClr val="E890DE"/>
    <a:srgbClr val="86F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B118D1E-54BA-416B-AE80-097C933341B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AF9A3DE-4610-440F-9035-17274D2A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58"/>
            </a:avLst>
          </a:prstGeom>
          <a:solidFill>
            <a:srgbClr val="F880B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http://www.nctb.gov,b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nctb.gov,bd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tb.gov,bd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4482" y="447347"/>
            <a:ext cx="61302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107" y="1568079"/>
            <a:ext cx="5181257" cy="45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0" y="1470380"/>
            <a:ext cx="5334001" cy="3773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9703" y="1470380"/>
            <a:ext cx="3285565" cy="3773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13102" y="5717813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 বইগুলো দেখে মেয়েটি কেঁদে ফেলে।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984" y="357995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 কেন কাঁদছে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063" y="1284473"/>
            <a:ext cx="2983596" cy="33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5" y="1284473"/>
            <a:ext cx="4581987" cy="3314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13102" y="5717813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কাঁন্না দেখে মা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www.nctb.gov,bd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থেকে বই ডাউনলোড করে দেন।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52" y="1506956"/>
            <a:ext cx="3316312" cy="3091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7984" y="357995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কী দেখতে 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3794" y="5908855"/>
            <a:ext cx="1237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থেকে কোন তথ্য কপি করে নেওয়াকে ডাউনলোড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8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1.81305 0.01042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5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7663" y="571500"/>
            <a:ext cx="3143250" cy="8489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906"/>
              </a:lnSpc>
            </a:pPr>
            <a:r>
              <a:rPr lang="bn-IN" sz="50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88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4295" y="5700922"/>
            <a:ext cx="73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nctb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.gov.bd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90" y="1731885"/>
            <a:ext cx="5496395" cy="3657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5397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5" y="2176771"/>
            <a:ext cx="5126291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97" y="2408918"/>
            <a:ext cx="4630474" cy="3131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8861" y="1299285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02" y="5973306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রাস্তাঘা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চিনেনা, হঠাৎ মনে পড়ে গুগল ম্যাপের কথা।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803" y="316779"/>
            <a:ext cx="179268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ঘটনা-২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8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8803" y="316779"/>
            <a:ext cx="179268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ঘটনা-৩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1" y="2218765"/>
            <a:ext cx="5288762" cy="35231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13102" y="5973306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ঠানে নাচের জন্য গান প্রয়োজন, তা কোথায় থেকে আমরা পাব?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8861" y="1299285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িতে মেয়েরা কী করছে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0066"/>
              </p:ext>
            </p:extLst>
          </p:nvPr>
        </p:nvGraphicFramePr>
        <p:xfrm>
          <a:off x="7121448" y="3341871"/>
          <a:ext cx="2607438" cy="220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1448" y="3341871"/>
                        <a:ext cx="2607438" cy="220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2738" y="2382133"/>
            <a:ext cx="400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5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573305"/>
            <a:ext cx="4864521" cy="3482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1461665"/>
            <a:ext cx="2837330" cy="3706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145"/>
          <a:stretch/>
        </p:blipFill>
        <p:spPr>
          <a:xfrm flipH="1">
            <a:off x="8794373" y="1461665"/>
            <a:ext cx="2299450" cy="3706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8803" y="316779"/>
            <a:ext cx="179268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ঘটনা-৪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29" y="5543176"/>
            <a:ext cx="10946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ট্রেনে যুদ্ধাহত একজন  বৃদ্ধ তার মেয়েদের নিয়ে বাড়ি যাচ্ছিল। একজন বিদেশি বাংলাদেশের মুক্তিযুদ্ধ সম্পর্ক জানতে চাইলে ইন্টারনেটের একটা লিং দেন।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5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8803" y="262991"/>
            <a:ext cx="179268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ঘটনা-৫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25" y="1842247"/>
            <a:ext cx="4907806" cy="3544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205534" y="1855694"/>
            <a:ext cx="2847080" cy="3564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258861" y="1137921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িতে কী দেখছো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38" y="5627646"/>
            <a:ext cx="10946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 বইয়ে সুপার কম্পিউটার সম্পর্কে জেনেছো, কিন্তু কখনও দেখনি। ইন্টারনেট থেকে ডাউনলোড করে আমরা দেখতে পারি।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2" y="2112660"/>
            <a:ext cx="2784709" cy="2668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534" y="5661211"/>
            <a:ext cx="10946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উইকিপিডিয়া নামে বিশাল বিশ্ব কোষ আছে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যেখানে একটা না একটা ছবি পাওয়া যাবেই।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8" y="1371600"/>
            <a:ext cx="5132854" cy="3872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42" y="1371600"/>
            <a:ext cx="5392269" cy="3946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61" y="5717812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বন্ধ করলে আমরা হাজারো ঘটনা দেখতে পাবো যা কম্পিউটার দিয়ে করা হয়।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2" y="1972795"/>
            <a:ext cx="4196043" cy="3849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8135" y="5922592"/>
            <a:ext cx="70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6275" y="409246"/>
            <a:ext cx="3004349" cy="89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9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8808" y="341533"/>
            <a:ext cx="2629793" cy="69779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432" y="1237548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আইসিটিতে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997979" y="218605"/>
            <a:ext cx="3068042" cy="1192799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997979" y="455669"/>
            <a:ext cx="3068042" cy="1192799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48" y="1833946"/>
            <a:ext cx="306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কম্পিউটারের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248" y="2548878"/>
            <a:ext cx="275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আইসিটির প্রসারে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0277" y="1822323"/>
            <a:ext cx="275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মোবাইলের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0277" y="2537255"/>
            <a:ext cx="343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দেশের উন্নয়নের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903" y="3725254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ওয়েবসাইটে পাঠ্য পুস্তুক পাওয়া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719" y="4321652"/>
            <a:ext cx="314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www.gov.bd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719" y="5036584"/>
            <a:ext cx="35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 E-book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4748" y="4310029"/>
            <a:ext cx="485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www.nc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b.gov.bd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4748" y="5024961"/>
            <a:ext cx="417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www.google.com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7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0513" y="3763020"/>
            <a:ext cx="4485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1146" y="5763856"/>
            <a:ext cx="225994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০৭-১২-১৯ইং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857900" y="879165"/>
            <a:ext cx="1917604" cy="2469683"/>
          </a:xfrm>
          <a:prstGeom prst="roundRect">
            <a:avLst>
              <a:gd name="adj" fmla="val 82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373893" y="3763020"/>
            <a:ext cx="5417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মাহমুদা খাতুন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নওদাপা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নবিগঞ্জ দাখিল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mahmuda6664</a:t>
            </a:r>
            <a:endParaRPr lang="en-US" spc="-1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661" y="672912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4" y="879165"/>
            <a:ext cx="1948264" cy="24696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8248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8808" y="341533"/>
            <a:ext cx="2629793" cy="69779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3299" y="1627513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ওয়েবসাইটে গান ডাউনলোড করা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299" y="2353654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ডাউনলোড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299" y="3079795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বড় কম্পিউটারের নাম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299" y="3805936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অচেনা জায়গায় যেতে কিসের প্রয়োজন?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3299" y="4626207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উইকিপিডিয়া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3299" y="5446478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যাবতীয় তথ্য কোথায় পাওয়া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882" y="5586243"/>
            <a:ext cx="10705361" cy="1030824"/>
          </a:xfrm>
          <a:prstGeom prst="rect">
            <a:avLst/>
          </a:prstGeom>
        </p:spPr>
        <p:txBody>
          <a:bodyPr wrap="square" lIns="86549" tIns="43275" rIns="86549" bIns="43275">
            <a:spAutoFit/>
          </a:bodyPr>
          <a:lstStyle/>
          <a:p>
            <a:pPr marL="540911" indent="-540911">
              <a:buFont typeface="Wingdings" pitchFamily="2" charset="2"/>
              <a:buChar char="q"/>
            </a:pPr>
            <a:r>
              <a:rPr lang="bn-IN" sz="30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আমরা ব্যববহার </a:t>
            </a:r>
            <a:r>
              <a:rPr lang="bn-IN" sz="30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করবো, </a:t>
            </a:r>
            <a:r>
              <a:rPr lang="bn-IN" sz="30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যেন আমাদের ব্যবহার না করে, কথাটি ব্যাখ্যা করে লিখে নিয়ে আসবে।</a:t>
            </a:r>
            <a:endParaRPr lang="en-US" sz="3065" dirty="0"/>
          </a:p>
        </p:txBody>
      </p:sp>
      <p:sp>
        <p:nvSpPr>
          <p:cNvPr id="2" name="Rectangle 1"/>
          <p:cNvSpPr/>
          <p:nvPr/>
        </p:nvSpPr>
        <p:spPr>
          <a:xfrm>
            <a:off x="4563347" y="245641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38" y="1290397"/>
            <a:ext cx="3079657" cy="41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5" y="1548988"/>
            <a:ext cx="3657600" cy="5042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8188" y="393971"/>
            <a:ext cx="80650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22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5" y="1331259"/>
            <a:ext cx="5132295" cy="3675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6243" y="577352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243" y="5623682"/>
            <a:ext cx="696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কীসের মাধ্যমে ঘটছে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039" y="648719"/>
            <a:ext cx="374037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44" y="1932344"/>
            <a:ext cx="6223169" cy="4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385" y="2286977"/>
            <a:ext cx="425298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375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926" y="3065408"/>
            <a:ext cx="811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কী তা বলতে পারবে;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26" y="4481576"/>
            <a:ext cx="930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গুগল ম্যাপ সম্পর্কে ব্যাখ্যা করতে পারবে;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6" y="3775012"/>
            <a:ext cx="1056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nctb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তা ব্যাখ্যা করতে পারবে;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926" y="5126584"/>
            <a:ext cx="811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বিভিন্ন জিনিস ডাউনলোড করতে 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108" y="957119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5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1534158"/>
            <a:ext cx="3309125" cy="3242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1237129"/>
            <a:ext cx="4929479" cy="35395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2227984" y="425230"/>
            <a:ext cx="696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 পাচ্ছ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6" y="5883067"/>
            <a:ext cx="106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ইন্টারনেটের প্রসারের জন্য পৃথিবীতে এক বৈপ্লবিক পরিবর্তন ঘটেছে।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3794" y="5908855"/>
            <a:ext cx="1237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হল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নেটওয়ার্কের নেটওয়ার্ক। এটিকে তথ্য সমুদ্র বা তথ্যের ভান্ডার বলা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6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2.07347 0.00255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9718" y="5795052"/>
            <a:ext cx="524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18" y="1712116"/>
            <a:ext cx="3472688" cy="342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47924" y="586731"/>
            <a:ext cx="2787943" cy="89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06"/>
              </a:lnSpc>
            </a:pP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0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7" y="1929751"/>
            <a:ext cx="4988858" cy="3583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115" y="1097580"/>
            <a:ext cx="696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ঘটছে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1929750"/>
            <a:ext cx="5059913" cy="3583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95836" y="5906069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স্কুল থেকে বাসায় আসার সময় হঠাৎ বৃষ্টি নামলে সবাই মহা খুশি।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94" y="5906068"/>
            <a:ext cx="105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তানহা বৃষ্টিতে ভিজতে ভিজতে বাসায় এসে দেখে তার সব বই ভিজে গেছে।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803" y="236097"/>
            <a:ext cx="179268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ঘটনা-১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19" y="5395082"/>
            <a:ext cx="1128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আম্মু বকা দিয়ে বইগুলো ফ্যানের নিচে শুকাতে দেন।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কিন্তু একটি বই একেবারে নষ্ট হয়ে যায়।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968310"/>
            <a:ext cx="4078381" cy="4078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/>
          <a:stretch/>
        </p:blipFill>
        <p:spPr>
          <a:xfrm>
            <a:off x="820272" y="1170016"/>
            <a:ext cx="5330198" cy="3876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227984" y="357995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মেয়েটি কী করছো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513</Words>
  <Application>Microsoft Office PowerPoint</Application>
  <PresentationFormat>Custom</PresentationFormat>
  <Paragraphs>80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Tanha</dc:creator>
  <cp:lastModifiedBy>Tanha</cp:lastModifiedBy>
  <cp:revision>4</cp:revision>
  <dcterms:created xsi:type="dcterms:W3CDTF">2019-12-08T10:15:58Z</dcterms:created>
  <dcterms:modified xsi:type="dcterms:W3CDTF">2019-12-08T13:13:25Z</dcterms:modified>
</cp:coreProperties>
</file>