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87" r:id="rId4"/>
    <p:sldId id="258" r:id="rId5"/>
    <p:sldId id="259" r:id="rId6"/>
    <p:sldId id="289" r:id="rId7"/>
    <p:sldId id="290" r:id="rId8"/>
    <p:sldId id="283" r:id="rId9"/>
    <p:sldId id="284" r:id="rId10"/>
    <p:sldId id="282" r:id="rId11"/>
    <p:sldId id="285" r:id="rId12"/>
    <p:sldId id="286" r:id="rId13"/>
    <p:sldId id="267" r:id="rId14"/>
    <p:sldId id="270" r:id="rId15"/>
    <p:sldId id="271" r:id="rId16"/>
    <p:sldId id="272" r:id="rId17"/>
    <p:sldId id="273" r:id="rId18"/>
    <p:sldId id="274" r:id="rId19"/>
    <p:sldId id="292" r:id="rId20"/>
    <p:sldId id="275" r:id="rId21"/>
    <p:sldId id="276" r:id="rId22"/>
    <p:sldId id="278" r:id="rId23"/>
    <p:sldId id="279" r:id="rId24"/>
    <p:sldId id="280" r:id="rId25"/>
    <p:sldId id="281" r:id="rId26"/>
    <p:sldId id="293" r:id="rId27"/>
    <p:sldId id="294" r:id="rId28"/>
    <p:sldId id="295" r:id="rId29"/>
    <p:sldId id="296" r:id="rId30"/>
  </p:sldIdLst>
  <p:sldSz cx="11522075" cy="6400800"/>
  <p:notesSz cx="6858000" cy="9144000"/>
  <p:defaultTextStyle>
    <a:defPPr>
      <a:defRPr lang="en-US"/>
    </a:defPPr>
    <a:lvl1pPr marL="0" algn="l" defTabSz="86163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30820" algn="l" defTabSz="86163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61639" algn="l" defTabSz="86163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292459" algn="l" defTabSz="86163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723278" algn="l" defTabSz="86163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154098" algn="l" defTabSz="86163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584917" algn="l" defTabSz="86163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015737" algn="l" defTabSz="86163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446556" algn="l" defTabSz="86163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002" y="-156"/>
      </p:cViewPr>
      <p:guideLst>
        <p:guide orient="horz" pos="2016"/>
        <p:guide pos="362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F38A60-8C22-4620-869D-41232D89389E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F925C6-8B53-4386-B908-DBC8124707F2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36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36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 </a:t>
          </a:r>
          <a:endParaRPr lang="en-US" sz="36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tx1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8DAF99F0-B20E-420A-8B28-2623F969E119}" type="parTrans" cxnId="{A66BC1E8-9639-4729-83EC-E180446FF1BA}">
      <dgm:prSet/>
      <dgm:spPr/>
      <dgm:t>
        <a:bodyPr/>
        <a:lstStyle/>
        <a:p>
          <a:endParaRPr lang="en-US"/>
        </a:p>
      </dgm:t>
    </dgm:pt>
    <dgm:pt modelId="{88043EE0-20AF-46B2-807C-6C131311FCAA}" type="sibTrans" cxnId="{A66BC1E8-9639-4729-83EC-E180446FF1BA}">
      <dgm:prSet/>
      <dgm:spPr/>
      <dgm:t>
        <a:bodyPr/>
        <a:lstStyle/>
        <a:p>
          <a:endParaRPr lang="en-US"/>
        </a:p>
      </dgm:t>
    </dgm:pt>
    <dgm:pt modelId="{D61317DF-E180-42CB-B1D2-50C3CDC7CD29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32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মূলাকৃতি মূল </a:t>
          </a:r>
          <a:endParaRPr lang="en-US" sz="32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tx1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B0DE4A0A-FFFE-4CC8-B10B-E1A65D5E6FE4}" type="parTrans" cxnId="{AFF673E1-EA64-49A2-9533-E6CAEB0E5993}">
      <dgm:prSet/>
      <dgm:spPr/>
      <dgm:t>
        <a:bodyPr/>
        <a:lstStyle/>
        <a:p>
          <a:endParaRPr lang="en-US"/>
        </a:p>
      </dgm:t>
    </dgm:pt>
    <dgm:pt modelId="{5B0045F0-B8A3-4301-819A-F8218E228B4A}" type="sibTrans" cxnId="{AFF673E1-EA64-49A2-9533-E6CAEB0E5993}">
      <dgm:prSet/>
      <dgm:spPr/>
      <dgm:t>
        <a:bodyPr/>
        <a:lstStyle/>
        <a:p>
          <a:endParaRPr lang="en-US"/>
        </a:p>
      </dgm:t>
    </dgm:pt>
    <dgm:pt modelId="{1C07BE5D-9EA0-4D15-BB84-EB98FDA4210D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32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গাজরাকৃতি মূল </a:t>
          </a:r>
          <a:endParaRPr lang="en-US" sz="32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tx1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F248612A-8273-47F0-AC20-BB8D3490165E}" type="parTrans" cxnId="{15E1601A-D2F9-42C1-8D38-AF9FFFF90176}">
      <dgm:prSet/>
      <dgm:spPr/>
      <dgm:t>
        <a:bodyPr/>
        <a:lstStyle/>
        <a:p>
          <a:endParaRPr lang="en-US"/>
        </a:p>
      </dgm:t>
    </dgm:pt>
    <dgm:pt modelId="{C6EB941C-CE5A-4DC9-B506-F63EC785945A}" type="sibTrans" cxnId="{15E1601A-D2F9-42C1-8D38-AF9FFFF90176}">
      <dgm:prSet/>
      <dgm:spPr/>
      <dgm:t>
        <a:bodyPr/>
        <a:lstStyle/>
        <a:p>
          <a:endParaRPr lang="en-US"/>
        </a:p>
      </dgm:t>
    </dgm:pt>
    <dgm:pt modelId="{41302AC1-9AD3-43C4-8B7E-24DB0DD897AD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32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কন্দাকৃতি মূল </a:t>
          </a:r>
          <a:endParaRPr lang="en-US" sz="32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rgbClr val="002060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A2D9E0A1-B7F1-43C5-B35E-BD72413F6F8C}" type="parTrans" cxnId="{8F6A0B01-A0EF-4771-A7B7-281415F5E81B}">
      <dgm:prSet/>
      <dgm:spPr/>
      <dgm:t>
        <a:bodyPr/>
        <a:lstStyle/>
        <a:p>
          <a:endParaRPr lang="en-US"/>
        </a:p>
      </dgm:t>
    </dgm:pt>
    <dgm:pt modelId="{4D4321DA-DD3B-4525-851B-125A3897866E}" type="sibTrans" cxnId="{8F6A0B01-A0EF-4771-A7B7-281415F5E81B}">
      <dgm:prSet/>
      <dgm:spPr/>
      <dgm:t>
        <a:bodyPr/>
        <a:lstStyle/>
        <a:p>
          <a:endParaRPr lang="en-US"/>
        </a:p>
      </dgm:t>
    </dgm:pt>
    <dgm:pt modelId="{33BC4287-C77E-43F3-B257-AA90883EBD72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32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শালগমাকৃতি মূল </a:t>
          </a:r>
          <a:endParaRPr lang="en-US" sz="32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tx1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DCE8A67D-690B-4B02-B841-A30A4D6EF365}" type="parTrans" cxnId="{1708B0DE-7736-4174-91E0-9E0BEC126D46}">
      <dgm:prSet/>
      <dgm:spPr/>
      <dgm:t>
        <a:bodyPr/>
        <a:lstStyle/>
        <a:p>
          <a:endParaRPr lang="en-US"/>
        </a:p>
      </dgm:t>
    </dgm:pt>
    <dgm:pt modelId="{DC04CD91-D8D7-4858-B967-94BE553CCC47}" type="sibTrans" cxnId="{1708B0DE-7736-4174-91E0-9E0BEC126D46}">
      <dgm:prSet/>
      <dgm:spPr/>
      <dgm:t>
        <a:bodyPr/>
        <a:lstStyle/>
        <a:p>
          <a:endParaRPr lang="en-US"/>
        </a:p>
      </dgm:t>
    </dgm:pt>
    <dgm:pt modelId="{AFBEFD64-4B3A-4E5A-89C0-BC1A740093B9}" type="pres">
      <dgm:prSet presAssocID="{CCF38A60-8C22-4620-869D-41232D89389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3BB34FA-21B7-4BC0-AC27-298B43CA37BA}" type="pres">
      <dgm:prSet presAssocID="{74F925C6-8B53-4386-B908-DBC8124707F2}" presName="centerShape" presStyleLbl="node0" presStyleIdx="0" presStyleCnt="1" custScaleX="262797" custScaleY="159421"/>
      <dgm:spPr/>
      <dgm:t>
        <a:bodyPr/>
        <a:lstStyle/>
        <a:p>
          <a:endParaRPr lang="en-US"/>
        </a:p>
      </dgm:t>
    </dgm:pt>
    <dgm:pt modelId="{252817E2-E8B1-412A-8DD3-FF52D902677D}" type="pres">
      <dgm:prSet presAssocID="{B0DE4A0A-FFFE-4CC8-B10B-E1A65D5E6FE4}" presName="Name9" presStyleLbl="parChTrans1D2" presStyleIdx="0" presStyleCnt="4"/>
      <dgm:spPr/>
      <dgm:t>
        <a:bodyPr/>
        <a:lstStyle/>
        <a:p>
          <a:endParaRPr lang="en-US"/>
        </a:p>
      </dgm:t>
    </dgm:pt>
    <dgm:pt modelId="{324372BB-7D14-42A1-83AA-B5D600513F18}" type="pres">
      <dgm:prSet presAssocID="{B0DE4A0A-FFFE-4CC8-B10B-E1A65D5E6FE4}" presName="connTx" presStyleLbl="parChTrans1D2" presStyleIdx="0" presStyleCnt="4"/>
      <dgm:spPr/>
      <dgm:t>
        <a:bodyPr/>
        <a:lstStyle/>
        <a:p>
          <a:endParaRPr lang="en-US"/>
        </a:p>
      </dgm:t>
    </dgm:pt>
    <dgm:pt modelId="{964EE471-3B57-43D3-AB14-3A38CA511030}" type="pres">
      <dgm:prSet presAssocID="{D61317DF-E180-42CB-B1D2-50C3CDC7CD29}" presName="node" presStyleLbl="node1" presStyleIdx="0" presStyleCnt="4" custScaleX="242995" custScaleY="710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B01F0C-72C9-4FC1-9833-D85F03BFE7CF}" type="pres">
      <dgm:prSet presAssocID="{F248612A-8273-47F0-AC20-BB8D3490165E}" presName="Name9" presStyleLbl="parChTrans1D2" presStyleIdx="1" presStyleCnt="4"/>
      <dgm:spPr/>
      <dgm:t>
        <a:bodyPr/>
        <a:lstStyle/>
        <a:p>
          <a:endParaRPr lang="en-US"/>
        </a:p>
      </dgm:t>
    </dgm:pt>
    <dgm:pt modelId="{01B8EB56-DECD-4521-9DDA-A330B1A455DF}" type="pres">
      <dgm:prSet presAssocID="{F248612A-8273-47F0-AC20-BB8D3490165E}" presName="connTx" presStyleLbl="parChTrans1D2" presStyleIdx="1" presStyleCnt="4"/>
      <dgm:spPr/>
      <dgm:t>
        <a:bodyPr/>
        <a:lstStyle/>
        <a:p>
          <a:endParaRPr lang="en-US"/>
        </a:p>
      </dgm:t>
    </dgm:pt>
    <dgm:pt modelId="{1D23FC40-2DDA-4F4C-8A34-8D58FE54B508}" type="pres">
      <dgm:prSet presAssocID="{1C07BE5D-9EA0-4D15-BB84-EB98FDA4210D}" presName="node" presStyleLbl="node1" presStyleIdx="1" presStyleCnt="4" custScaleX="255126" custRadScaleRad="239447" custRadScaleInc="25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24089E-CC69-4CD4-A3E8-9A86DCB55E93}" type="pres">
      <dgm:prSet presAssocID="{A2D9E0A1-B7F1-43C5-B35E-BD72413F6F8C}" presName="Name9" presStyleLbl="parChTrans1D2" presStyleIdx="2" presStyleCnt="4"/>
      <dgm:spPr/>
      <dgm:t>
        <a:bodyPr/>
        <a:lstStyle/>
        <a:p>
          <a:endParaRPr lang="en-US"/>
        </a:p>
      </dgm:t>
    </dgm:pt>
    <dgm:pt modelId="{197FD6CD-6861-4106-B0A2-6AB4617D38D0}" type="pres">
      <dgm:prSet presAssocID="{A2D9E0A1-B7F1-43C5-B35E-BD72413F6F8C}" presName="connTx" presStyleLbl="parChTrans1D2" presStyleIdx="2" presStyleCnt="4"/>
      <dgm:spPr/>
      <dgm:t>
        <a:bodyPr/>
        <a:lstStyle/>
        <a:p>
          <a:endParaRPr lang="en-US"/>
        </a:p>
      </dgm:t>
    </dgm:pt>
    <dgm:pt modelId="{03F85AFB-619F-4DED-90C1-A9E582A84781}" type="pres">
      <dgm:prSet presAssocID="{41302AC1-9AD3-43C4-8B7E-24DB0DD897AD}" presName="node" presStyleLbl="node1" presStyleIdx="2" presStyleCnt="4" custScaleX="280379" custScaleY="720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B0085D-F84E-4DA4-96F4-B1E743C6AC77}" type="pres">
      <dgm:prSet presAssocID="{DCE8A67D-690B-4B02-B841-A30A4D6EF365}" presName="Name9" presStyleLbl="parChTrans1D2" presStyleIdx="3" presStyleCnt="4"/>
      <dgm:spPr/>
      <dgm:t>
        <a:bodyPr/>
        <a:lstStyle/>
        <a:p>
          <a:endParaRPr lang="en-US"/>
        </a:p>
      </dgm:t>
    </dgm:pt>
    <dgm:pt modelId="{6ED8A9A0-71BD-4003-BB16-D1C6B291E902}" type="pres">
      <dgm:prSet presAssocID="{DCE8A67D-690B-4B02-B841-A30A4D6EF365}" presName="connTx" presStyleLbl="parChTrans1D2" presStyleIdx="3" presStyleCnt="4"/>
      <dgm:spPr/>
      <dgm:t>
        <a:bodyPr/>
        <a:lstStyle/>
        <a:p>
          <a:endParaRPr lang="en-US"/>
        </a:p>
      </dgm:t>
    </dgm:pt>
    <dgm:pt modelId="{73DA36AF-794D-4B56-A66D-55DAA4418840}" type="pres">
      <dgm:prSet presAssocID="{33BC4287-C77E-43F3-B257-AA90883EBD72}" presName="node" presStyleLbl="node1" presStyleIdx="3" presStyleCnt="4" custScaleX="292436" custRadScaleRad="257889" custRadScaleInc="4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5E1601A-D2F9-42C1-8D38-AF9FFFF90176}" srcId="{74F925C6-8B53-4386-B908-DBC8124707F2}" destId="{1C07BE5D-9EA0-4D15-BB84-EB98FDA4210D}" srcOrd="1" destOrd="0" parTransId="{F248612A-8273-47F0-AC20-BB8D3490165E}" sibTransId="{C6EB941C-CE5A-4DC9-B506-F63EC785945A}"/>
    <dgm:cxn modelId="{70010611-6532-4E03-9578-76817DFAF5D9}" type="presOf" srcId="{A2D9E0A1-B7F1-43C5-B35E-BD72413F6F8C}" destId="{197FD6CD-6861-4106-B0A2-6AB4617D38D0}" srcOrd="1" destOrd="0" presId="urn:microsoft.com/office/officeart/2005/8/layout/radial1"/>
    <dgm:cxn modelId="{8F6A0B01-A0EF-4771-A7B7-281415F5E81B}" srcId="{74F925C6-8B53-4386-B908-DBC8124707F2}" destId="{41302AC1-9AD3-43C4-8B7E-24DB0DD897AD}" srcOrd="2" destOrd="0" parTransId="{A2D9E0A1-B7F1-43C5-B35E-BD72413F6F8C}" sibTransId="{4D4321DA-DD3B-4525-851B-125A3897866E}"/>
    <dgm:cxn modelId="{0A98B5B1-130A-428F-9368-94F1DAFFC4D1}" type="presOf" srcId="{CCF38A60-8C22-4620-869D-41232D89389E}" destId="{AFBEFD64-4B3A-4E5A-89C0-BC1A740093B9}" srcOrd="0" destOrd="0" presId="urn:microsoft.com/office/officeart/2005/8/layout/radial1"/>
    <dgm:cxn modelId="{0807EC14-C137-4CD6-8002-9D5DA9267CDD}" type="presOf" srcId="{74F925C6-8B53-4386-B908-DBC8124707F2}" destId="{B3BB34FA-21B7-4BC0-AC27-298B43CA37BA}" srcOrd="0" destOrd="0" presId="urn:microsoft.com/office/officeart/2005/8/layout/radial1"/>
    <dgm:cxn modelId="{589FAE45-A89B-4C9E-8839-C7CA84EC95A4}" type="presOf" srcId="{B0DE4A0A-FFFE-4CC8-B10B-E1A65D5E6FE4}" destId="{324372BB-7D14-42A1-83AA-B5D600513F18}" srcOrd="1" destOrd="0" presId="urn:microsoft.com/office/officeart/2005/8/layout/radial1"/>
    <dgm:cxn modelId="{ABF0A9F4-3664-4497-9747-A14AB3B78424}" type="presOf" srcId="{F248612A-8273-47F0-AC20-BB8D3490165E}" destId="{ABB01F0C-72C9-4FC1-9833-D85F03BFE7CF}" srcOrd="0" destOrd="0" presId="urn:microsoft.com/office/officeart/2005/8/layout/radial1"/>
    <dgm:cxn modelId="{0E8BC1C3-64E8-4B05-8877-5A1FC8293C52}" type="presOf" srcId="{D61317DF-E180-42CB-B1D2-50C3CDC7CD29}" destId="{964EE471-3B57-43D3-AB14-3A38CA511030}" srcOrd="0" destOrd="0" presId="urn:microsoft.com/office/officeart/2005/8/layout/radial1"/>
    <dgm:cxn modelId="{DD8A8A24-E050-449A-B27C-00961634B48A}" type="presOf" srcId="{DCE8A67D-690B-4B02-B841-A30A4D6EF365}" destId="{31B0085D-F84E-4DA4-96F4-B1E743C6AC77}" srcOrd="0" destOrd="0" presId="urn:microsoft.com/office/officeart/2005/8/layout/radial1"/>
    <dgm:cxn modelId="{A66BC1E8-9639-4729-83EC-E180446FF1BA}" srcId="{CCF38A60-8C22-4620-869D-41232D89389E}" destId="{74F925C6-8B53-4386-B908-DBC8124707F2}" srcOrd="0" destOrd="0" parTransId="{8DAF99F0-B20E-420A-8B28-2623F969E119}" sibTransId="{88043EE0-20AF-46B2-807C-6C131311FCAA}"/>
    <dgm:cxn modelId="{D0EA8E7A-EBCD-490C-9DF4-C9DA574D6ABC}" type="presOf" srcId="{41302AC1-9AD3-43C4-8B7E-24DB0DD897AD}" destId="{03F85AFB-619F-4DED-90C1-A9E582A84781}" srcOrd="0" destOrd="0" presId="urn:microsoft.com/office/officeart/2005/8/layout/radial1"/>
    <dgm:cxn modelId="{BCCE12B6-DCD0-43D8-99FC-34D054BC4D46}" type="presOf" srcId="{F248612A-8273-47F0-AC20-BB8D3490165E}" destId="{01B8EB56-DECD-4521-9DDA-A330B1A455DF}" srcOrd="1" destOrd="0" presId="urn:microsoft.com/office/officeart/2005/8/layout/radial1"/>
    <dgm:cxn modelId="{75FDCB8C-4AD1-405F-97BB-DD2FE0456E12}" type="presOf" srcId="{1C07BE5D-9EA0-4D15-BB84-EB98FDA4210D}" destId="{1D23FC40-2DDA-4F4C-8A34-8D58FE54B508}" srcOrd="0" destOrd="0" presId="urn:microsoft.com/office/officeart/2005/8/layout/radial1"/>
    <dgm:cxn modelId="{AB60A8EF-5D3C-4D73-A13C-843DB34D4D95}" type="presOf" srcId="{B0DE4A0A-FFFE-4CC8-B10B-E1A65D5E6FE4}" destId="{252817E2-E8B1-412A-8DD3-FF52D902677D}" srcOrd="0" destOrd="0" presId="urn:microsoft.com/office/officeart/2005/8/layout/radial1"/>
    <dgm:cxn modelId="{65C6CFF3-D629-4BC9-A89B-29221965240C}" type="presOf" srcId="{33BC4287-C77E-43F3-B257-AA90883EBD72}" destId="{73DA36AF-794D-4B56-A66D-55DAA4418840}" srcOrd="0" destOrd="0" presId="urn:microsoft.com/office/officeart/2005/8/layout/radial1"/>
    <dgm:cxn modelId="{AFF673E1-EA64-49A2-9533-E6CAEB0E5993}" srcId="{74F925C6-8B53-4386-B908-DBC8124707F2}" destId="{D61317DF-E180-42CB-B1D2-50C3CDC7CD29}" srcOrd="0" destOrd="0" parTransId="{B0DE4A0A-FFFE-4CC8-B10B-E1A65D5E6FE4}" sibTransId="{5B0045F0-B8A3-4301-819A-F8218E228B4A}"/>
    <dgm:cxn modelId="{1708B0DE-7736-4174-91E0-9E0BEC126D46}" srcId="{74F925C6-8B53-4386-B908-DBC8124707F2}" destId="{33BC4287-C77E-43F3-B257-AA90883EBD72}" srcOrd="3" destOrd="0" parTransId="{DCE8A67D-690B-4B02-B841-A30A4D6EF365}" sibTransId="{DC04CD91-D8D7-4858-B967-94BE553CCC47}"/>
    <dgm:cxn modelId="{83703195-9637-488B-8C7A-A3C1F78317D9}" type="presOf" srcId="{A2D9E0A1-B7F1-43C5-B35E-BD72413F6F8C}" destId="{E724089E-CC69-4CD4-A3E8-9A86DCB55E93}" srcOrd="0" destOrd="0" presId="urn:microsoft.com/office/officeart/2005/8/layout/radial1"/>
    <dgm:cxn modelId="{B5767698-400A-4DE3-AA77-103C1FCC621C}" type="presOf" srcId="{DCE8A67D-690B-4B02-B841-A30A4D6EF365}" destId="{6ED8A9A0-71BD-4003-BB16-D1C6B291E902}" srcOrd="1" destOrd="0" presId="urn:microsoft.com/office/officeart/2005/8/layout/radial1"/>
    <dgm:cxn modelId="{21A0125C-73C4-43CB-AE7B-DB69BB5D0B80}" type="presParOf" srcId="{AFBEFD64-4B3A-4E5A-89C0-BC1A740093B9}" destId="{B3BB34FA-21B7-4BC0-AC27-298B43CA37BA}" srcOrd="0" destOrd="0" presId="urn:microsoft.com/office/officeart/2005/8/layout/radial1"/>
    <dgm:cxn modelId="{1BF31CEF-BC2E-406A-A499-333EB6736FCC}" type="presParOf" srcId="{AFBEFD64-4B3A-4E5A-89C0-BC1A740093B9}" destId="{252817E2-E8B1-412A-8DD3-FF52D902677D}" srcOrd="1" destOrd="0" presId="urn:microsoft.com/office/officeart/2005/8/layout/radial1"/>
    <dgm:cxn modelId="{EFE20C97-CA92-43E0-9C44-A631CDECA21F}" type="presParOf" srcId="{252817E2-E8B1-412A-8DD3-FF52D902677D}" destId="{324372BB-7D14-42A1-83AA-B5D600513F18}" srcOrd="0" destOrd="0" presId="urn:microsoft.com/office/officeart/2005/8/layout/radial1"/>
    <dgm:cxn modelId="{A7698C43-FEDB-45FA-9EFC-8CC51BF99CF0}" type="presParOf" srcId="{AFBEFD64-4B3A-4E5A-89C0-BC1A740093B9}" destId="{964EE471-3B57-43D3-AB14-3A38CA511030}" srcOrd="2" destOrd="0" presId="urn:microsoft.com/office/officeart/2005/8/layout/radial1"/>
    <dgm:cxn modelId="{0E3583C9-2D7E-422A-B571-BE545735118D}" type="presParOf" srcId="{AFBEFD64-4B3A-4E5A-89C0-BC1A740093B9}" destId="{ABB01F0C-72C9-4FC1-9833-D85F03BFE7CF}" srcOrd="3" destOrd="0" presId="urn:microsoft.com/office/officeart/2005/8/layout/radial1"/>
    <dgm:cxn modelId="{7781E522-7EFC-4855-975B-26D53713BA76}" type="presParOf" srcId="{ABB01F0C-72C9-4FC1-9833-D85F03BFE7CF}" destId="{01B8EB56-DECD-4521-9DDA-A330B1A455DF}" srcOrd="0" destOrd="0" presId="urn:microsoft.com/office/officeart/2005/8/layout/radial1"/>
    <dgm:cxn modelId="{A88A8EB9-1024-4E12-A742-19BDCBAADE29}" type="presParOf" srcId="{AFBEFD64-4B3A-4E5A-89C0-BC1A740093B9}" destId="{1D23FC40-2DDA-4F4C-8A34-8D58FE54B508}" srcOrd="4" destOrd="0" presId="urn:microsoft.com/office/officeart/2005/8/layout/radial1"/>
    <dgm:cxn modelId="{56EC56B4-0B35-4919-AE84-5485C8AFB3D9}" type="presParOf" srcId="{AFBEFD64-4B3A-4E5A-89C0-BC1A740093B9}" destId="{E724089E-CC69-4CD4-A3E8-9A86DCB55E93}" srcOrd="5" destOrd="0" presId="urn:microsoft.com/office/officeart/2005/8/layout/radial1"/>
    <dgm:cxn modelId="{831A436B-38C8-46D4-B0D5-DC67F2F74753}" type="presParOf" srcId="{E724089E-CC69-4CD4-A3E8-9A86DCB55E93}" destId="{197FD6CD-6861-4106-B0A2-6AB4617D38D0}" srcOrd="0" destOrd="0" presId="urn:microsoft.com/office/officeart/2005/8/layout/radial1"/>
    <dgm:cxn modelId="{E0359E87-1E82-4410-B12C-93A0CDE99D54}" type="presParOf" srcId="{AFBEFD64-4B3A-4E5A-89C0-BC1A740093B9}" destId="{03F85AFB-619F-4DED-90C1-A9E582A84781}" srcOrd="6" destOrd="0" presId="urn:microsoft.com/office/officeart/2005/8/layout/radial1"/>
    <dgm:cxn modelId="{39550D23-D25A-47A8-AADE-1853BBF39191}" type="presParOf" srcId="{AFBEFD64-4B3A-4E5A-89C0-BC1A740093B9}" destId="{31B0085D-F84E-4DA4-96F4-B1E743C6AC77}" srcOrd="7" destOrd="0" presId="urn:microsoft.com/office/officeart/2005/8/layout/radial1"/>
    <dgm:cxn modelId="{35C87AB2-716E-42F1-8AE7-C3A7885FAC0F}" type="presParOf" srcId="{31B0085D-F84E-4DA4-96F4-B1E743C6AC77}" destId="{6ED8A9A0-71BD-4003-BB16-D1C6B291E902}" srcOrd="0" destOrd="0" presId="urn:microsoft.com/office/officeart/2005/8/layout/radial1"/>
    <dgm:cxn modelId="{8702368B-548F-4E78-A277-99E8B96F9FB5}" type="presParOf" srcId="{AFBEFD64-4B3A-4E5A-89C0-BC1A740093B9}" destId="{73DA36AF-794D-4B56-A66D-55DAA4418840}" srcOrd="8" destOrd="0" presId="urn:microsoft.com/office/officeart/2005/8/layout/radial1"/>
  </dgm:cxnLst>
  <dgm:bg>
    <a:noFill/>
  </dgm:bg>
  <dgm:whole>
    <a:ln w="28575"/>
  </dgm:whole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3FEE3C-7413-454F-B2E2-2FE5144CE794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C80DC0-E487-4FAC-A331-1F0AF45637BE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600" b="1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খাদ্য</a:t>
          </a:r>
          <a:r>
            <a:rPr lang="en-US" sz="36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3600" b="1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সঞ্চ</a:t>
          </a:r>
          <a:r>
            <a:rPr lang="bn-IN" sz="36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য়ার্তে </a:t>
          </a:r>
          <a:r>
            <a:rPr lang="en-US" sz="36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endParaRPr lang="en-US" sz="36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tx1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FDDF275B-D21C-4615-B724-2A64A60E4E3E}" type="parTrans" cxnId="{CFFE4887-68B9-463E-A325-5BA93990E8C4}">
      <dgm:prSet/>
      <dgm:spPr/>
      <dgm:t>
        <a:bodyPr/>
        <a:lstStyle/>
        <a:p>
          <a:endParaRPr lang="en-US"/>
        </a:p>
      </dgm:t>
    </dgm:pt>
    <dgm:pt modelId="{92A3053C-1398-46F2-97D5-77BD3FE1123D}" type="sibTrans" cxnId="{CFFE4887-68B9-463E-A325-5BA93990E8C4}">
      <dgm:prSet/>
      <dgm:spPr/>
      <dgm:t>
        <a:bodyPr/>
        <a:lstStyle/>
        <a:p>
          <a:endParaRPr lang="en-US"/>
        </a:p>
      </dgm:t>
    </dgm:pt>
    <dgm:pt modelId="{1CF6FB4F-6F32-48C2-9232-433CC00BDAA6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32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কন্দাল মূল </a:t>
          </a:r>
          <a:endParaRPr lang="en-US" sz="32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tx1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441B6D35-6F89-49BD-BE42-771074AFE1E9}" type="parTrans" cxnId="{060E5830-0113-45F8-8898-439370C4C9CF}">
      <dgm:prSet/>
      <dgm:spPr/>
      <dgm:t>
        <a:bodyPr/>
        <a:lstStyle/>
        <a:p>
          <a:endParaRPr lang="en-US"/>
        </a:p>
      </dgm:t>
    </dgm:pt>
    <dgm:pt modelId="{FA0C080A-3252-4216-95A3-8BA04E95CACA}" type="sibTrans" cxnId="{060E5830-0113-45F8-8898-439370C4C9CF}">
      <dgm:prSet/>
      <dgm:spPr/>
      <dgm:t>
        <a:bodyPr/>
        <a:lstStyle/>
        <a:p>
          <a:endParaRPr lang="en-US"/>
        </a:p>
      </dgm:t>
    </dgm:pt>
    <dgm:pt modelId="{1840A47C-9DD2-4E0F-8AA0-5768FF555414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32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গুচ্ছিত কন্দমূল </a:t>
          </a:r>
          <a:endParaRPr lang="en-US" sz="32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tx1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A2D77B2F-89E5-4A6F-9067-2310F01C4685}" type="parTrans" cxnId="{47E23D12-9B62-4AC2-8E82-FAD82963B113}">
      <dgm:prSet/>
      <dgm:spPr/>
      <dgm:t>
        <a:bodyPr/>
        <a:lstStyle/>
        <a:p>
          <a:endParaRPr lang="en-US"/>
        </a:p>
      </dgm:t>
    </dgm:pt>
    <dgm:pt modelId="{01A8BCC8-C6B9-44BE-82E4-755E6C023DBB}" type="sibTrans" cxnId="{47E23D12-9B62-4AC2-8E82-FAD82963B113}">
      <dgm:prSet/>
      <dgm:spPr/>
      <dgm:t>
        <a:bodyPr/>
        <a:lstStyle/>
        <a:p>
          <a:endParaRPr lang="en-US"/>
        </a:p>
      </dgm:t>
    </dgm:pt>
    <dgm:pt modelId="{0C4BE4CD-3872-4DA1-BFDF-469F27672511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32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মালা আকৃতির মূল </a:t>
          </a:r>
          <a:endParaRPr lang="en-US" sz="32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tx1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6ED42EDF-20A3-42AA-8807-C123C06FCB9F}" type="parTrans" cxnId="{E310EA59-CF32-4DDB-9D09-30DEA9E48C9E}">
      <dgm:prSet/>
      <dgm:spPr/>
      <dgm:t>
        <a:bodyPr/>
        <a:lstStyle/>
        <a:p>
          <a:endParaRPr lang="en-US"/>
        </a:p>
      </dgm:t>
    </dgm:pt>
    <dgm:pt modelId="{165CA5A2-E374-40A6-BB23-5D084553BB5D}" type="sibTrans" cxnId="{E310EA59-CF32-4DDB-9D09-30DEA9E48C9E}">
      <dgm:prSet/>
      <dgm:spPr/>
      <dgm:t>
        <a:bodyPr/>
        <a:lstStyle/>
        <a:p>
          <a:endParaRPr lang="en-US"/>
        </a:p>
      </dgm:t>
    </dgm:pt>
    <dgm:pt modelId="{24EA8B2E-490C-4D96-9A67-B0DD8866A1FA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32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নডুলুজ মূল </a:t>
          </a:r>
          <a:endParaRPr lang="en-US" sz="32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tx1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949EA0A5-2573-4BC8-A7C2-CE2B9D5CCA7A}" type="parTrans" cxnId="{3D33E6AE-C5E0-420C-9296-F293B7194E11}">
      <dgm:prSet/>
      <dgm:spPr/>
      <dgm:t>
        <a:bodyPr/>
        <a:lstStyle/>
        <a:p>
          <a:endParaRPr lang="en-US"/>
        </a:p>
      </dgm:t>
    </dgm:pt>
    <dgm:pt modelId="{C18FED1B-FAC1-4681-BB57-0C11A0A2CB50}" type="sibTrans" cxnId="{3D33E6AE-C5E0-420C-9296-F293B7194E11}">
      <dgm:prSet/>
      <dgm:spPr/>
      <dgm:t>
        <a:bodyPr/>
        <a:lstStyle/>
        <a:p>
          <a:endParaRPr lang="en-US"/>
        </a:p>
      </dgm:t>
    </dgm:pt>
    <dgm:pt modelId="{A8DF2482-767E-4CC8-8CEF-5394B5D9A838}" type="pres">
      <dgm:prSet presAssocID="{D73FEE3C-7413-454F-B2E2-2FE5144CE79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BBAF422-5B09-4FE4-9D47-A7A054EE4AE4}" type="pres">
      <dgm:prSet presAssocID="{9BC80DC0-E487-4FAC-A331-1F0AF45637BE}" presName="centerShape" presStyleLbl="node0" presStyleIdx="0" presStyleCnt="1" custScaleX="267109" custScaleY="101631" custLinFactNeighborX="-2495" custLinFactNeighborY="697"/>
      <dgm:spPr/>
      <dgm:t>
        <a:bodyPr/>
        <a:lstStyle/>
        <a:p>
          <a:endParaRPr lang="en-US"/>
        </a:p>
      </dgm:t>
    </dgm:pt>
    <dgm:pt modelId="{2B29DCAB-D552-4402-A129-D13B6E311442}" type="pres">
      <dgm:prSet presAssocID="{441B6D35-6F89-49BD-BE42-771074AFE1E9}" presName="Name9" presStyleLbl="parChTrans1D2" presStyleIdx="0" presStyleCnt="4"/>
      <dgm:spPr/>
      <dgm:t>
        <a:bodyPr/>
        <a:lstStyle/>
        <a:p>
          <a:endParaRPr lang="en-US"/>
        </a:p>
      </dgm:t>
    </dgm:pt>
    <dgm:pt modelId="{B1CAF497-8626-4ACC-9FCF-E7CD1399C5C8}" type="pres">
      <dgm:prSet presAssocID="{441B6D35-6F89-49BD-BE42-771074AFE1E9}" presName="connTx" presStyleLbl="parChTrans1D2" presStyleIdx="0" presStyleCnt="4"/>
      <dgm:spPr/>
      <dgm:t>
        <a:bodyPr/>
        <a:lstStyle/>
        <a:p>
          <a:endParaRPr lang="en-US"/>
        </a:p>
      </dgm:t>
    </dgm:pt>
    <dgm:pt modelId="{1ADDB36F-12AD-470E-95E8-169722A47E49}" type="pres">
      <dgm:prSet presAssocID="{1CF6FB4F-6F32-48C2-9232-433CC00BDAA6}" presName="node" presStyleLbl="node1" presStyleIdx="0" presStyleCnt="4" custScaleX="280102" custScaleY="1018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97F162-DBB6-42CF-9CBC-6E349CF64442}" type="pres">
      <dgm:prSet presAssocID="{A2D77B2F-89E5-4A6F-9067-2310F01C4685}" presName="Name9" presStyleLbl="parChTrans1D2" presStyleIdx="1" presStyleCnt="4"/>
      <dgm:spPr/>
      <dgm:t>
        <a:bodyPr/>
        <a:lstStyle/>
        <a:p>
          <a:endParaRPr lang="en-US"/>
        </a:p>
      </dgm:t>
    </dgm:pt>
    <dgm:pt modelId="{E98FDA0C-0FEA-4446-BFE7-7F64B31E03EE}" type="pres">
      <dgm:prSet presAssocID="{A2D77B2F-89E5-4A6F-9067-2310F01C4685}" presName="connTx" presStyleLbl="parChTrans1D2" presStyleIdx="1" presStyleCnt="4"/>
      <dgm:spPr/>
      <dgm:t>
        <a:bodyPr/>
        <a:lstStyle/>
        <a:p>
          <a:endParaRPr lang="en-US"/>
        </a:p>
      </dgm:t>
    </dgm:pt>
    <dgm:pt modelId="{C5604DDC-08E1-412E-A0F3-30DAE33C8DAA}" type="pres">
      <dgm:prSet presAssocID="{1840A47C-9DD2-4E0F-8AA0-5768FF555414}" presName="node" presStyleLbl="node1" presStyleIdx="1" presStyleCnt="4" custScaleX="286738" custScaleY="125036" custRadScaleRad="250706" custRadScaleInc="-35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23FAE7-B387-4D5A-BA35-A31B4E29F344}" type="pres">
      <dgm:prSet presAssocID="{949EA0A5-2573-4BC8-A7C2-CE2B9D5CCA7A}" presName="Name9" presStyleLbl="parChTrans1D2" presStyleIdx="2" presStyleCnt="4"/>
      <dgm:spPr/>
      <dgm:t>
        <a:bodyPr/>
        <a:lstStyle/>
        <a:p>
          <a:endParaRPr lang="en-US"/>
        </a:p>
      </dgm:t>
    </dgm:pt>
    <dgm:pt modelId="{A7A259C6-5264-418C-8140-A371664E868B}" type="pres">
      <dgm:prSet presAssocID="{949EA0A5-2573-4BC8-A7C2-CE2B9D5CCA7A}" presName="connTx" presStyleLbl="parChTrans1D2" presStyleIdx="2" presStyleCnt="4"/>
      <dgm:spPr/>
      <dgm:t>
        <a:bodyPr/>
        <a:lstStyle/>
        <a:p>
          <a:endParaRPr lang="en-US"/>
        </a:p>
      </dgm:t>
    </dgm:pt>
    <dgm:pt modelId="{06B3202E-31BE-46BA-AD7D-B7847BF4CBA9}" type="pres">
      <dgm:prSet presAssocID="{24EA8B2E-490C-4D96-9A67-B0DD8866A1FA}" presName="node" presStyleLbl="node1" presStyleIdx="2" presStyleCnt="4" custScaleX="291230" custScaleY="88414" custRadScaleRad="101045" custRadScaleInc="44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EA3507-B98B-4AF7-B6A9-D45EB0A89F22}" type="pres">
      <dgm:prSet presAssocID="{6ED42EDF-20A3-42AA-8807-C123C06FCB9F}" presName="Name9" presStyleLbl="parChTrans1D2" presStyleIdx="3" presStyleCnt="4"/>
      <dgm:spPr/>
      <dgm:t>
        <a:bodyPr/>
        <a:lstStyle/>
        <a:p>
          <a:endParaRPr lang="en-US"/>
        </a:p>
      </dgm:t>
    </dgm:pt>
    <dgm:pt modelId="{FF791E32-009B-4C74-8A5A-3C3B2E7A8715}" type="pres">
      <dgm:prSet presAssocID="{6ED42EDF-20A3-42AA-8807-C123C06FCB9F}" presName="connTx" presStyleLbl="parChTrans1D2" presStyleIdx="3" presStyleCnt="4"/>
      <dgm:spPr/>
      <dgm:t>
        <a:bodyPr/>
        <a:lstStyle/>
        <a:p>
          <a:endParaRPr lang="en-US"/>
        </a:p>
      </dgm:t>
    </dgm:pt>
    <dgm:pt modelId="{D6E61F09-6F46-44A9-8762-74BE004A8AA2}" type="pres">
      <dgm:prSet presAssocID="{0C4BE4CD-3872-4DA1-BFDF-469F27672511}" presName="node" presStyleLbl="node1" presStyleIdx="3" presStyleCnt="4" custScaleX="312108" custScaleY="111947" custRadScaleRad="265956" custRadScaleInc="30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06BA137-DBC8-4812-B8B4-77FCA5DF65ED}" type="presOf" srcId="{441B6D35-6F89-49BD-BE42-771074AFE1E9}" destId="{2B29DCAB-D552-4402-A129-D13B6E311442}" srcOrd="0" destOrd="0" presId="urn:microsoft.com/office/officeart/2005/8/layout/radial1"/>
    <dgm:cxn modelId="{EBD98BD4-BE69-4946-B7D1-C5F0D6B0CFB7}" type="presOf" srcId="{A2D77B2F-89E5-4A6F-9067-2310F01C4685}" destId="{E98FDA0C-0FEA-4446-BFE7-7F64B31E03EE}" srcOrd="1" destOrd="0" presId="urn:microsoft.com/office/officeart/2005/8/layout/radial1"/>
    <dgm:cxn modelId="{060E5830-0113-45F8-8898-439370C4C9CF}" srcId="{9BC80DC0-E487-4FAC-A331-1F0AF45637BE}" destId="{1CF6FB4F-6F32-48C2-9232-433CC00BDAA6}" srcOrd="0" destOrd="0" parTransId="{441B6D35-6F89-49BD-BE42-771074AFE1E9}" sibTransId="{FA0C080A-3252-4216-95A3-8BA04E95CACA}"/>
    <dgm:cxn modelId="{CFFE4887-68B9-463E-A325-5BA93990E8C4}" srcId="{D73FEE3C-7413-454F-B2E2-2FE5144CE794}" destId="{9BC80DC0-E487-4FAC-A331-1F0AF45637BE}" srcOrd="0" destOrd="0" parTransId="{FDDF275B-D21C-4615-B724-2A64A60E4E3E}" sibTransId="{92A3053C-1398-46F2-97D5-77BD3FE1123D}"/>
    <dgm:cxn modelId="{CA0E4139-27A0-46C4-A15F-B204DA8E0190}" type="presOf" srcId="{A2D77B2F-89E5-4A6F-9067-2310F01C4685}" destId="{3397F162-DBB6-42CF-9CBC-6E349CF64442}" srcOrd="0" destOrd="0" presId="urn:microsoft.com/office/officeart/2005/8/layout/radial1"/>
    <dgm:cxn modelId="{610AFC68-7180-4D78-A28C-6DF3E25625A6}" type="presOf" srcId="{1840A47C-9DD2-4E0F-8AA0-5768FF555414}" destId="{C5604DDC-08E1-412E-A0F3-30DAE33C8DAA}" srcOrd="0" destOrd="0" presId="urn:microsoft.com/office/officeart/2005/8/layout/radial1"/>
    <dgm:cxn modelId="{47E23D12-9B62-4AC2-8E82-FAD82963B113}" srcId="{9BC80DC0-E487-4FAC-A331-1F0AF45637BE}" destId="{1840A47C-9DD2-4E0F-8AA0-5768FF555414}" srcOrd="1" destOrd="0" parTransId="{A2D77B2F-89E5-4A6F-9067-2310F01C4685}" sibTransId="{01A8BCC8-C6B9-44BE-82E4-755E6C023DBB}"/>
    <dgm:cxn modelId="{14CCE793-BBE0-4F7B-AF84-6E3417C22D97}" type="presOf" srcId="{949EA0A5-2573-4BC8-A7C2-CE2B9D5CCA7A}" destId="{4923FAE7-B387-4D5A-BA35-A31B4E29F344}" srcOrd="0" destOrd="0" presId="urn:microsoft.com/office/officeart/2005/8/layout/radial1"/>
    <dgm:cxn modelId="{36E5A873-FEDE-487A-B7F1-0F69B7B375A3}" type="presOf" srcId="{6ED42EDF-20A3-42AA-8807-C123C06FCB9F}" destId="{5EEA3507-B98B-4AF7-B6A9-D45EB0A89F22}" srcOrd="0" destOrd="0" presId="urn:microsoft.com/office/officeart/2005/8/layout/radial1"/>
    <dgm:cxn modelId="{78EE5A09-8DC7-4509-9220-0E8A56C112DB}" type="presOf" srcId="{1CF6FB4F-6F32-48C2-9232-433CC00BDAA6}" destId="{1ADDB36F-12AD-470E-95E8-169722A47E49}" srcOrd="0" destOrd="0" presId="urn:microsoft.com/office/officeart/2005/8/layout/radial1"/>
    <dgm:cxn modelId="{3D33E6AE-C5E0-420C-9296-F293B7194E11}" srcId="{9BC80DC0-E487-4FAC-A331-1F0AF45637BE}" destId="{24EA8B2E-490C-4D96-9A67-B0DD8866A1FA}" srcOrd="2" destOrd="0" parTransId="{949EA0A5-2573-4BC8-A7C2-CE2B9D5CCA7A}" sibTransId="{C18FED1B-FAC1-4681-BB57-0C11A0A2CB50}"/>
    <dgm:cxn modelId="{0509848D-1922-44F6-8B31-21096A4FBFF0}" type="presOf" srcId="{0C4BE4CD-3872-4DA1-BFDF-469F27672511}" destId="{D6E61F09-6F46-44A9-8762-74BE004A8AA2}" srcOrd="0" destOrd="0" presId="urn:microsoft.com/office/officeart/2005/8/layout/radial1"/>
    <dgm:cxn modelId="{6D8CF9EE-2FB0-4DF0-A6B9-F791539D8E52}" type="presOf" srcId="{24EA8B2E-490C-4D96-9A67-B0DD8866A1FA}" destId="{06B3202E-31BE-46BA-AD7D-B7847BF4CBA9}" srcOrd="0" destOrd="0" presId="urn:microsoft.com/office/officeart/2005/8/layout/radial1"/>
    <dgm:cxn modelId="{6EE274D2-62A0-4CA7-B745-8A6EF8DEC1EF}" type="presOf" srcId="{6ED42EDF-20A3-42AA-8807-C123C06FCB9F}" destId="{FF791E32-009B-4C74-8A5A-3C3B2E7A8715}" srcOrd="1" destOrd="0" presId="urn:microsoft.com/office/officeart/2005/8/layout/radial1"/>
    <dgm:cxn modelId="{03A493EB-E1E6-475A-89A8-31C80930BD12}" type="presOf" srcId="{9BC80DC0-E487-4FAC-A331-1F0AF45637BE}" destId="{ABBAF422-5B09-4FE4-9D47-A7A054EE4AE4}" srcOrd="0" destOrd="0" presId="urn:microsoft.com/office/officeart/2005/8/layout/radial1"/>
    <dgm:cxn modelId="{E310EA59-CF32-4DDB-9D09-30DEA9E48C9E}" srcId="{9BC80DC0-E487-4FAC-A331-1F0AF45637BE}" destId="{0C4BE4CD-3872-4DA1-BFDF-469F27672511}" srcOrd="3" destOrd="0" parTransId="{6ED42EDF-20A3-42AA-8807-C123C06FCB9F}" sibTransId="{165CA5A2-E374-40A6-BB23-5D084553BB5D}"/>
    <dgm:cxn modelId="{CF1A5698-6544-46D4-B1AC-21F7AADC9455}" type="presOf" srcId="{D73FEE3C-7413-454F-B2E2-2FE5144CE794}" destId="{A8DF2482-767E-4CC8-8CEF-5394B5D9A838}" srcOrd="0" destOrd="0" presId="urn:microsoft.com/office/officeart/2005/8/layout/radial1"/>
    <dgm:cxn modelId="{F13B9B06-D53F-4A64-A647-5EB062A996B2}" type="presOf" srcId="{441B6D35-6F89-49BD-BE42-771074AFE1E9}" destId="{B1CAF497-8626-4ACC-9FCF-E7CD1399C5C8}" srcOrd="1" destOrd="0" presId="urn:microsoft.com/office/officeart/2005/8/layout/radial1"/>
    <dgm:cxn modelId="{409793C7-C026-4338-8BBD-72936BAAC2C8}" type="presOf" srcId="{949EA0A5-2573-4BC8-A7C2-CE2B9D5CCA7A}" destId="{A7A259C6-5264-418C-8140-A371664E868B}" srcOrd="1" destOrd="0" presId="urn:microsoft.com/office/officeart/2005/8/layout/radial1"/>
    <dgm:cxn modelId="{02F4A735-70D0-465A-9BD0-D5BC2B1C3123}" type="presParOf" srcId="{A8DF2482-767E-4CC8-8CEF-5394B5D9A838}" destId="{ABBAF422-5B09-4FE4-9D47-A7A054EE4AE4}" srcOrd="0" destOrd="0" presId="urn:microsoft.com/office/officeart/2005/8/layout/radial1"/>
    <dgm:cxn modelId="{04CA3848-99C2-4E2A-9E6B-A2B127BDC553}" type="presParOf" srcId="{A8DF2482-767E-4CC8-8CEF-5394B5D9A838}" destId="{2B29DCAB-D552-4402-A129-D13B6E311442}" srcOrd="1" destOrd="0" presId="urn:microsoft.com/office/officeart/2005/8/layout/radial1"/>
    <dgm:cxn modelId="{DAB81E4B-34FD-4284-9C7C-4F188D3E8A8B}" type="presParOf" srcId="{2B29DCAB-D552-4402-A129-D13B6E311442}" destId="{B1CAF497-8626-4ACC-9FCF-E7CD1399C5C8}" srcOrd="0" destOrd="0" presId="urn:microsoft.com/office/officeart/2005/8/layout/radial1"/>
    <dgm:cxn modelId="{E0CF2A9A-B3DA-4E4C-9BF7-62D26D3A023E}" type="presParOf" srcId="{A8DF2482-767E-4CC8-8CEF-5394B5D9A838}" destId="{1ADDB36F-12AD-470E-95E8-169722A47E49}" srcOrd="2" destOrd="0" presId="urn:microsoft.com/office/officeart/2005/8/layout/radial1"/>
    <dgm:cxn modelId="{904D9292-7BF1-4EBC-AB7B-885C17E1E0E7}" type="presParOf" srcId="{A8DF2482-767E-4CC8-8CEF-5394B5D9A838}" destId="{3397F162-DBB6-42CF-9CBC-6E349CF64442}" srcOrd="3" destOrd="0" presId="urn:microsoft.com/office/officeart/2005/8/layout/radial1"/>
    <dgm:cxn modelId="{50E0C6D6-10C1-4133-8E85-C2CD375F9470}" type="presParOf" srcId="{3397F162-DBB6-42CF-9CBC-6E349CF64442}" destId="{E98FDA0C-0FEA-4446-BFE7-7F64B31E03EE}" srcOrd="0" destOrd="0" presId="urn:microsoft.com/office/officeart/2005/8/layout/radial1"/>
    <dgm:cxn modelId="{BB556DC5-FF82-418C-80BA-A74CEE117D3C}" type="presParOf" srcId="{A8DF2482-767E-4CC8-8CEF-5394B5D9A838}" destId="{C5604DDC-08E1-412E-A0F3-30DAE33C8DAA}" srcOrd="4" destOrd="0" presId="urn:microsoft.com/office/officeart/2005/8/layout/radial1"/>
    <dgm:cxn modelId="{C80BCA3A-E1AE-45A0-9F4F-E82945912744}" type="presParOf" srcId="{A8DF2482-767E-4CC8-8CEF-5394B5D9A838}" destId="{4923FAE7-B387-4D5A-BA35-A31B4E29F344}" srcOrd="5" destOrd="0" presId="urn:microsoft.com/office/officeart/2005/8/layout/radial1"/>
    <dgm:cxn modelId="{40B5C299-9F3D-443C-80B6-2B88B8D014D2}" type="presParOf" srcId="{4923FAE7-B387-4D5A-BA35-A31B4E29F344}" destId="{A7A259C6-5264-418C-8140-A371664E868B}" srcOrd="0" destOrd="0" presId="urn:microsoft.com/office/officeart/2005/8/layout/radial1"/>
    <dgm:cxn modelId="{2627DC17-D661-46D0-9E0F-4D7571D68F6D}" type="presParOf" srcId="{A8DF2482-767E-4CC8-8CEF-5394B5D9A838}" destId="{06B3202E-31BE-46BA-AD7D-B7847BF4CBA9}" srcOrd="6" destOrd="0" presId="urn:microsoft.com/office/officeart/2005/8/layout/radial1"/>
    <dgm:cxn modelId="{2DBF4AC1-60C6-451A-9485-687A79F115B7}" type="presParOf" srcId="{A8DF2482-767E-4CC8-8CEF-5394B5D9A838}" destId="{5EEA3507-B98B-4AF7-B6A9-D45EB0A89F22}" srcOrd="7" destOrd="0" presId="urn:microsoft.com/office/officeart/2005/8/layout/radial1"/>
    <dgm:cxn modelId="{3D2BCCCC-8438-4082-B991-AB8DEA134931}" type="presParOf" srcId="{5EEA3507-B98B-4AF7-B6A9-D45EB0A89F22}" destId="{FF791E32-009B-4C74-8A5A-3C3B2E7A8715}" srcOrd="0" destOrd="0" presId="urn:microsoft.com/office/officeart/2005/8/layout/radial1"/>
    <dgm:cxn modelId="{5FB3ED54-2DBC-4D9D-90A7-49CBF8ACD674}" type="presParOf" srcId="{A8DF2482-767E-4CC8-8CEF-5394B5D9A838}" destId="{D6E61F09-6F46-44A9-8762-74BE004A8AA2}" srcOrd="8" destOrd="0" presId="urn:microsoft.com/office/officeart/2005/8/layout/radial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3FEE3C-7413-454F-B2E2-2FE5144CE794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C80DC0-E487-4FAC-A331-1F0AF45637BE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36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যান্ত্রিক ভারসাম্য রক্ষার্থে </a:t>
          </a:r>
          <a:r>
            <a:rPr lang="en-US" sz="36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endParaRPr lang="en-US" sz="36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tx1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FDDF275B-D21C-4615-B724-2A64A60E4E3E}" type="parTrans" cxnId="{CFFE4887-68B9-463E-A325-5BA93990E8C4}">
      <dgm:prSet/>
      <dgm:spPr/>
      <dgm:t>
        <a:bodyPr/>
        <a:lstStyle/>
        <a:p>
          <a:endParaRPr lang="en-US"/>
        </a:p>
      </dgm:t>
    </dgm:pt>
    <dgm:pt modelId="{92A3053C-1398-46F2-97D5-77BD3FE1123D}" type="sibTrans" cxnId="{CFFE4887-68B9-463E-A325-5BA93990E8C4}">
      <dgm:prSet/>
      <dgm:spPr/>
      <dgm:t>
        <a:bodyPr/>
        <a:lstStyle/>
        <a:p>
          <a:endParaRPr lang="en-US"/>
        </a:p>
      </dgm:t>
    </dgm:pt>
    <dgm:pt modelId="{1CF6FB4F-6F32-48C2-9232-433CC00BDAA6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b="1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স্তম্ভমূল</a:t>
          </a:r>
          <a:r>
            <a:rPr lang="en-US" sz="32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bn-IN" sz="32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endParaRPr lang="en-US" sz="32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tx1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441B6D35-6F89-49BD-BE42-771074AFE1E9}" type="parTrans" cxnId="{060E5830-0113-45F8-8898-439370C4C9CF}">
      <dgm:prSet/>
      <dgm:spPr/>
      <dgm:t>
        <a:bodyPr/>
        <a:lstStyle/>
        <a:p>
          <a:endParaRPr lang="en-US"/>
        </a:p>
      </dgm:t>
    </dgm:pt>
    <dgm:pt modelId="{FA0C080A-3252-4216-95A3-8BA04E95CACA}" type="sibTrans" cxnId="{060E5830-0113-45F8-8898-439370C4C9CF}">
      <dgm:prSet/>
      <dgm:spPr/>
      <dgm:t>
        <a:bodyPr/>
        <a:lstStyle/>
        <a:p>
          <a:endParaRPr lang="en-US"/>
        </a:p>
      </dgm:t>
    </dgm:pt>
    <dgm:pt modelId="{1840A47C-9DD2-4E0F-8AA0-5768FF555414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b="1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ঠেসমূল</a:t>
          </a:r>
          <a:r>
            <a:rPr lang="en-US" sz="32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bn-IN" sz="32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endParaRPr lang="en-US" sz="32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tx1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A2D77B2F-89E5-4A6F-9067-2310F01C4685}" type="parTrans" cxnId="{47E23D12-9B62-4AC2-8E82-FAD82963B113}">
      <dgm:prSet/>
      <dgm:spPr/>
      <dgm:t>
        <a:bodyPr/>
        <a:lstStyle/>
        <a:p>
          <a:endParaRPr lang="en-US"/>
        </a:p>
      </dgm:t>
    </dgm:pt>
    <dgm:pt modelId="{01A8BCC8-C6B9-44BE-82E4-755E6C023DBB}" type="sibTrans" cxnId="{47E23D12-9B62-4AC2-8E82-FAD82963B113}">
      <dgm:prSet/>
      <dgm:spPr/>
      <dgm:t>
        <a:bodyPr/>
        <a:lstStyle/>
        <a:p>
          <a:endParaRPr lang="en-US"/>
        </a:p>
      </dgm:t>
    </dgm:pt>
    <dgm:pt modelId="{0C4BE4CD-3872-4DA1-BFDF-469F27672511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b="1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ভাসমান</a:t>
          </a:r>
          <a:r>
            <a:rPr lang="bn-IN" sz="32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মূল </a:t>
          </a:r>
          <a:endParaRPr lang="en-US" sz="32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tx1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6ED42EDF-20A3-42AA-8807-C123C06FCB9F}" type="parTrans" cxnId="{E310EA59-CF32-4DDB-9D09-30DEA9E48C9E}">
      <dgm:prSet/>
      <dgm:spPr/>
      <dgm:t>
        <a:bodyPr/>
        <a:lstStyle/>
        <a:p>
          <a:endParaRPr lang="en-US"/>
        </a:p>
      </dgm:t>
    </dgm:pt>
    <dgm:pt modelId="{165CA5A2-E374-40A6-BB23-5D084553BB5D}" type="sibTrans" cxnId="{E310EA59-CF32-4DDB-9D09-30DEA9E48C9E}">
      <dgm:prSet/>
      <dgm:spPr/>
      <dgm:t>
        <a:bodyPr/>
        <a:lstStyle/>
        <a:p>
          <a:endParaRPr lang="en-US"/>
        </a:p>
      </dgm:t>
    </dgm:pt>
    <dgm:pt modelId="{24EA8B2E-490C-4D96-9A67-B0DD8866A1FA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b="1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আরোহী</a:t>
          </a:r>
          <a:r>
            <a:rPr lang="bn-IN" sz="32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মূল </a:t>
          </a:r>
          <a:endParaRPr lang="en-US" sz="32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tx1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949EA0A5-2573-4BC8-A7C2-CE2B9D5CCA7A}" type="parTrans" cxnId="{3D33E6AE-C5E0-420C-9296-F293B7194E11}">
      <dgm:prSet/>
      <dgm:spPr/>
      <dgm:t>
        <a:bodyPr/>
        <a:lstStyle/>
        <a:p>
          <a:endParaRPr lang="en-US"/>
        </a:p>
      </dgm:t>
    </dgm:pt>
    <dgm:pt modelId="{C18FED1B-FAC1-4681-BB57-0C11A0A2CB50}" type="sibTrans" cxnId="{3D33E6AE-C5E0-420C-9296-F293B7194E11}">
      <dgm:prSet/>
      <dgm:spPr/>
      <dgm:t>
        <a:bodyPr/>
        <a:lstStyle/>
        <a:p>
          <a:endParaRPr lang="en-US"/>
        </a:p>
      </dgm:t>
    </dgm:pt>
    <dgm:pt modelId="{A8DF2482-767E-4CC8-8CEF-5394B5D9A838}" type="pres">
      <dgm:prSet presAssocID="{D73FEE3C-7413-454F-B2E2-2FE5144CE79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BBAF422-5B09-4FE4-9D47-A7A054EE4AE4}" type="pres">
      <dgm:prSet presAssocID="{9BC80DC0-E487-4FAC-A331-1F0AF45637BE}" presName="centerShape" presStyleLbl="node0" presStyleIdx="0" presStyleCnt="1" custScaleX="317878" custScaleY="142407" custLinFactNeighborX="5383" custLinFactNeighborY="694"/>
      <dgm:spPr/>
      <dgm:t>
        <a:bodyPr/>
        <a:lstStyle/>
        <a:p>
          <a:endParaRPr lang="en-US"/>
        </a:p>
      </dgm:t>
    </dgm:pt>
    <dgm:pt modelId="{2B29DCAB-D552-4402-A129-D13B6E311442}" type="pres">
      <dgm:prSet presAssocID="{441B6D35-6F89-49BD-BE42-771074AFE1E9}" presName="Name9" presStyleLbl="parChTrans1D2" presStyleIdx="0" presStyleCnt="4"/>
      <dgm:spPr/>
      <dgm:t>
        <a:bodyPr/>
        <a:lstStyle/>
        <a:p>
          <a:endParaRPr lang="en-US"/>
        </a:p>
      </dgm:t>
    </dgm:pt>
    <dgm:pt modelId="{B1CAF497-8626-4ACC-9FCF-E7CD1399C5C8}" type="pres">
      <dgm:prSet presAssocID="{441B6D35-6F89-49BD-BE42-771074AFE1E9}" presName="connTx" presStyleLbl="parChTrans1D2" presStyleIdx="0" presStyleCnt="4"/>
      <dgm:spPr/>
      <dgm:t>
        <a:bodyPr/>
        <a:lstStyle/>
        <a:p>
          <a:endParaRPr lang="en-US"/>
        </a:p>
      </dgm:t>
    </dgm:pt>
    <dgm:pt modelId="{1ADDB36F-12AD-470E-95E8-169722A47E49}" type="pres">
      <dgm:prSet presAssocID="{1CF6FB4F-6F32-48C2-9232-433CC00BDAA6}" presName="node" presStyleLbl="node1" presStyleIdx="0" presStyleCnt="4" custScaleX="255205" custScaleY="75275" custRadScaleRad="105730" custRadScaleInc="163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97F162-DBB6-42CF-9CBC-6E349CF64442}" type="pres">
      <dgm:prSet presAssocID="{A2D77B2F-89E5-4A6F-9067-2310F01C4685}" presName="Name9" presStyleLbl="parChTrans1D2" presStyleIdx="1" presStyleCnt="4"/>
      <dgm:spPr/>
      <dgm:t>
        <a:bodyPr/>
        <a:lstStyle/>
        <a:p>
          <a:endParaRPr lang="en-US"/>
        </a:p>
      </dgm:t>
    </dgm:pt>
    <dgm:pt modelId="{E98FDA0C-0FEA-4446-BFE7-7F64B31E03EE}" type="pres">
      <dgm:prSet presAssocID="{A2D77B2F-89E5-4A6F-9067-2310F01C4685}" presName="connTx" presStyleLbl="parChTrans1D2" presStyleIdx="1" presStyleCnt="4"/>
      <dgm:spPr/>
      <dgm:t>
        <a:bodyPr/>
        <a:lstStyle/>
        <a:p>
          <a:endParaRPr lang="en-US"/>
        </a:p>
      </dgm:t>
    </dgm:pt>
    <dgm:pt modelId="{C5604DDC-08E1-412E-A0F3-30DAE33C8DAA}" type="pres">
      <dgm:prSet presAssocID="{1840A47C-9DD2-4E0F-8AA0-5768FF555414}" presName="node" presStyleLbl="node1" presStyleIdx="1" presStyleCnt="4" custScaleX="237889" custScaleY="87765" custRadScaleRad="295756" custRadScaleInc="-49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23FAE7-B387-4D5A-BA35-A31B4E29F344}" type="pres">
      <dgm:prSet presAssocID="{949EA0A5-2573-4BC8-A7C2-CE2B9D5CCA7A}" presName="Name9" presStyleLbl="parChTrans1D2" presStyleIdx="2" presStyleCnt="4"/>
      <dgm:spPr/>
      <dgm:t>
        <a:bodyPr/>
        <a:lstStyle/>
        <a:p>
          <a:endParaRPr lang="en-US"/>
        </a:p>
      </dgm:t>
    </dgm:pt>
    <dgm:pt modelId="{A7A259C6-5264-418C-8140-A371664E868B}" type="pres">
      <dgm:prSet presAssocID="{949EA0A5-2573-4BC8-A7C2-CE2B9D5CCA7A}" presName="connTx" presStyleLbl="parChTrans1D2" presStyleIdx="2" presStyleCnt="4"/>
      <dgm:spPr/>
      <dgm:t>
        <a:bodyPr/>
        <a:lstStyle/>
        <a:p>
          <a:endParaRPr lang="en-US"/>
        </a:p>
      </dgm:t>
    </dgm:pt>
    <dgm:pt modelId="{06B3202E-31BE-46BA-AD7D-B7847BF4CBA9}" type="pres">
      <dgm:prSet presAssocID="{24EA8B2E-490C-4D96-9A67-B0DD8866A1FA}" presName="node" presStyleLbl="node1" presStyleIdx="2" presStyleCnt="4" custScaleX="236817" custScaleY="77199" custRadScaleRad="105316" custRadScaleInc="-78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EA3507-B98B-4AF7-B6A9-D45EB0A89F22}" type="pres">
      <dgm:prSet presAssocID="{6ED42EDF-20A3-42AA-8807-C123C06FCB9F}" presName="Name9" presStyleLbl="parChTrans1D2" presStyleIdx="3" presStyleCnt="4"/>
      <dgm:spPr/>
      <dgm:t>
        <a:bodyPr/>
        <a:lstStyle/>
        <a:p>
          <a:endParaRPr lang="en-US"/>
        </a:p>
      </dgm:t>
    </dgm:pt>
    <dgm:pt modelId="{FF791E32-009B-4C74-8A5A-3C3B2E7A8715}" type="pres">
      <dgm:prSet presAssocID="{6ED42EDF-20A3-42AA-8807-C123C06FCB9F}" presName="connTx" presStyleLbl="parChTrans1D2" presStyleIdx="3" presStyleCnt="4"/>
      <dgm:spPr/>
      <dgm:t>
        <a:bodyPr/>
        <a:lstStyle/>
        <a:p>
          <a:endParaRPr lang="en-US"/>
        </a:p>
      </dgm:t>
    </dgm:pt>
    <dgm:pt modelId="{D6E61F09-6F46-44A9-8762-74BE004A8AA2}" type="pres">
      <dgm:prSet presAssocID="{0C4BE4CD-3872-4DA1-BFDF-469F27672511}" presName="node" presStyleLbl="node1" presStyleIdx="3" presStyleCnt="4" custScaleX="244569" custScaleY="96455" custRadScaleRad="253501" custRadScaleInc="27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C40D44A-40F6-42D5-864E-8F5567DB1760}" type="presOf" srcId="{1CF6FB4F-6F32-48C2-9232-433CC00BDAA6}" destId="{1ADDB36F-12AD-470E-95E8-169722A47E49}" srcOrd="0" destOrd="0" presId="urn:microsoft.com/office/officeart/2005/8/layout/radial1"/>
    <dgm:cxn modelId="{DBEBA9AB-AF9B-4782-838E-F6B1E9D39F4D}" type="presOf" srcId="{A2D77B2F-89E5-4A6F-9067-2310F01C4685}" destId="{E98FDA0C-0FEA-4446-BFE7-7F64B31E03EE}" srcOrd="1" destOrd="0" presId="urn:microsoft.com/office/officeart/2005/8/layout/radial1"/>
    <dgm:cxn modelId="{23E4F01F-5D87-4799-89FD-88D91196DA06}" type="presOf" srcId="{6ED42EDF-20A3-42AA-8807-C123C06FCB9F}" destId="{FF791E32-009B-4C74-8A5A-3C3B2E7A8715}" srcOrd="1" destOrd="0" presId="urn:microsoft.com/office/officeart/2005/8/layout/radial1"/>
    <dgm:cxn modelId="{060E5830-0113-45F8-8898-439370C4C9CF}" srcId="{9BC80DC0-E487-4FAC-A331-1F0AF45637BE}" destId="{1CF6FB4F-6F32-48C2-9232-433CC00BDAA6}" srcOrd="0" destOrd="0" parTransId="{441B6D35-6F89-49BD-BE42-771074AFE1E9}" sibTransId="{FA0C080A-3252-4216-95A3-8BA04E95CACA}"/>
    <dgm:cxn modelId="{30711425-408B-4623-B6A3-D939528BF152}" type="presOf" srcId="{6ED42EDF-20A3-42AA-8807-C123C06FCB9F}" destId="{5EEA3507-B98B-4AF7-B6A9-D45EB0A89F22}" srcOrd="0" destOrd="0" presId="urn:microsoft.com/office/officeart/2005/8/layout/radial1"/>
    <dgm:cxn modelId="{CFFE4887-68B9-463E-A325-5BA93990E8C4}" srcId="{D73FEE3C-7413-454F-B2E2-2FE5144CE794}" destId="{9BC80DC0-E487-4FAC-A331-1F0AF45637BE}" srcOrd="0" destOrd="0" parTransId="{FDDF275B-D21C-4615-B724-2A64A60E4E3E}" sibTransId="{92A3053C-1398-46F2-97D5-77BD3FE1123D}"/>
    <dgm:cxn modelId="{388033C0-C716-4BBD-B6B4-7E97347DB699}" type="presOf" srcId="{24EA8B2E-490C-4D96-9A67-B0DD8866A1FA}" destId="{06B3202E-31BE-46BA-AD7D-B7847BF4CBA9}" srcOrd="0" destOrd="0" presId="urn:microsoft.com/office/officeart/2005/8/layout/radial1"/>
    <dgm:cxn modelId="{2773CF7B-B59B-4D13-9F92-2633F7931971}" type="presOf" srcId="{D73FEE3C-7413-454F-B2E2-2FE5144CE794}" destId="{A8DF2482-767E-4CC8-8CEF-5394B5D9A838}" srcOrd="0" destOrd="0" presId="urn:microsoft.com/office/officeart/2005/8/layout/radial1"/>
    <dgm:cxn modelId="{47E23D12-9B62-4AC2-8E82-FAD82963B113}" srcId="{9BC80DC0-E487-4FAC-A331-1F0AF45637BE}" destId="{1840A47C-9DD2-4E0F-8AA0-5768FF555414}" srcOrd="1" destOrd="0" parTransId="{A2D77B2F-89E5-4A6F-9067-2310F01C4685}" sibTransId="{01A8BCC8-C6B9-44BE-82E4-755E6C023DBB}"/>
    <dgm:cxn modelId="{6A539159-AC17-4572-9AD7-F0B6212509D3}" type="presOf" srcId="{1840A47C-9DD2-4E0F-8AA0-5768FF555414}" destId="{C5604DDC-08E1-412E-A0F3-30DAE33C8DAA}" srcOrd="0" destOrd="0" presId="urn:microsoft.com/office/officeart/2005/8/layout/radial1"/>
    <dgm:cxn modelId="{3D33E6AE-C5E0-420C-9296-F293B7194E11}" srcId="{9BC80DC0-E487-4FAC-A331-1F0AF45637BE}" destId="{24EA8B2E-490C-4D96-9A67-B0DD8866A1FA}" srcOrd="2" destOrd="0" parTransId="{949EA0A5-2573-4BC8-A7C2-CE2B9D5CCA7A}" sibTransId="{C18FED1B-FAC1-4681-BB57-0C11A0A2CB50}"/>
    <dgm:cxn modelId="{D0D019F9-07AE-46EF-A214-19F84CB38170}" type="presOf" srcId="{949EA0A5-2573-4BC8-A7C2-CE2B9D5CCA7A}" destId="{A7A259C6-5264-418C-8140-A371664E868B}" srcOrd="1" destOrd="0" presId="urn:microsoft.com/office/officeart/2005/8/layout/radial1"/>
    <dgm:cxn modelId="{1C52004D-33CD-483D-898E-0C3C21FC3565}" type="presOf" srcId="{A2D77B2F-89E5-4A6F-9067-2310F01C4685}" destId="{3397F162-DBB6-42CF-9CBC-6E349CF64442}" srcOrd="0" destOrd="0" presId="urn:microsoft.com/office/officeart/2005/8/layout/radial1"/>
    <dgm:cxn modelId="{E310EA59-CF32-4DDB-9D09-30DEA9E48C9E}" srcId="{9BC80DC0-E487-4FAC-A331-1F0AF45637BE}" destId="{0C4BE4CD-3872-4DA1-BFDF-469F27672511}" srcOrd="3" destOrd="0" parTransId="{6ED42EDF-20A3-42AA-8807-C123C06FCB9F}" sibTransId="{165CA5A2-E374-40A6-BB23-5D084553BB5D}"/>
    <dgm:cxn modelId="{88868BCF-D7B2-4579-983B-D2D5E4F16039}" type="presOf" srcId="{441B6D35-6F89-49BD-BE42-771074AFE1E9}" destId="{B1CAF497-8626-4ACC-9FCF-E7CD1399C5C8}" srcOrd="1" destOrd="0" presId="urn:microsoft.com/office/officeart/2005/8/layout/radial1"/>
    <dgm:cxn modelId="{9A7E594A-41C7-4465-8433-5EDE3E226B8B}" type="presOf" srcId="{0C4BE4CD-3872-4DA1-BFDF-469F27672511}" destId="{D6E61F09-6F46-44A9-8762-74BE004A8AA2}" srcOrd="0" destOrd="0" presId="urn:microsoft.com/office/officeart/2005/8/layout/radial1"/>
    <dgm:cxn modelId="{D569C211-5749-4C6A-8E72-EDA276F0D147}" type="presOf" srcId="{949EA0A5-2573-4BC8-A7C2-CE2B9D5CCA7A}" destId="{4923FAE7-B387-4D5A-BA35-A31B4E29F344}" srcOrd="0" destOrd="0" presId="urn:microsoft.com/office/officeart/2005/8/layout/radial1"/>
    <dgm:cxn modelId="{CDF9ADB6-13CB-4FAC-8498-F49DE8FBFD06}" type="presOf" srcId="{441B6D35-6F89-49BD-BE42-771074AFE1E9}" destId="{2B29DCAB-D552-4402-A129-D13B6E311442}" srcOrd="0" destOrd="0" presId="urn:microsoft.com/office/officeart/2005/8/layout/radial1"/>
    <dgm:cxn modelId="{40F5FCF5-2C14-43F4-A013-1E00C467E3EA}" type="presOf" srcId="{9BC80DC0-E487-4FAC-A331-1F0AF45637BE}" destId="{ABBAF422-5B09-4FE4-9D47-A7A054EE4AE4}" srcOrd="0" destOrd="0" presId="urn:microsoft.com/office/officeart/2005/8/layout/radial1"/>
    <dgm:cxn modelId="{09037BEF-B5E7-4941-9C19-59807D11A2DD}" type="presParOf" srcId="{A8DF2482-767E-4CC8-8CEF-5394B5D9A838}" destId="{ABBAF422-5B09-4FE4-9D47-A7A054EE4AE4}" srcOrd="0" destOrd="0" presId="urn:microsoft.com/office/officeart/2005/8/layout/radial1"/>
    <dgm:cxn modelId="{9B4E7972-C5B3-48C7-9606-B66646798C68}" type="presParOf" srcId="{A8DF2482-767E-4CC8-8CEF-5394B5D9A838}" destId="{2B29DCAB-D552-4402-A129-D13B6E311442}" srcOrd="1" destOrd="0" presId="urn:microsoft.com/office/officeart/2005/8/layout/radial1"/>
    <dgm:cxn modelId="{14142D68-15E3-4EB5-980F-A22CF52F748D}" type="presParOf" srcId="{2B29DCAB-D552-4402-A129-D13B6E311442}" destId="{B1CAF497-8626-4ACC-9FCF-E7CD1399C5C8}" srcOrd="0" destOrd="0" presId="urn:microsoft.com/office/officeart/2005/8/layout/radial1"/>
    <dgm:cxn modelId="{DEED4799-288C-46D9-9E3F-EBE74333B95C}" type="presParOf" srcId="{A8DF2482-767E-4CC8-8CEF-5394B5D9A838}" destId="{1ADDB36F-12AD-470E-95E8-169722A47E49}" srcOrd="2" destOrd="0" presId="urn:microsoft.com/office/officeart/2005/8/layout/radial1"/>
    <dgm:cxn modelId="{022AE3BC-C0B7-40C5-816A-C15B9E49FFC9}" type="presParOf" srcId="{A8DF2482-767E-4CC8-8CEF-5394B5D9A838}" destId="{3397F162-DBB6-42CF-9CBC-6E349CF64442}" srcOrd="3" destOrd="0" presId="urn:microsoft.com/office/officeart/2005/8/layout/radial1"/>
    <dgm:cxn modelId="{289885A3-0BC8-4119-BEEE-FC837DFCB9AD}" type="presParOf" srcId="{3397F162-DBB6-42CF-9CBC-6E349CF64442}" destId="{E98FDA0C-0FEA-4446-BFE7-7F64B31E03EE}" srcOrd="0" destOrd="0" presId="urn:microsoft.com/office/officeart/2005/8/layout/radial1"/>
    <dgm:cxn modelId="{B748C8F0-1162-44BD-BBDB-5D17AA70E432}" type="presParOf" srcId="{A8DF2482-767E-4CC8-8CEF-5394B5D9A838}" destId="{C5604DDC-08E1-412E-A0F3-30DAE33C8DAA}" srcOrd="4" destOrd="0" presId="urn:microsoft.com/office/officeart/2005/8/layout/radial1"/>
    <dgm:cxn modelId="{944C9D35-F121-4228-8C07-9B3E6BFE630D}" type="presParOf" srcId="{A8DF2482-767E-4CC8-8CEF-5394B5D9A838}" destId="{4923FAE7-B387-4D5A-BA35-A31B4E29F344}" srcOrd="5" destOrd="0" presId="urn:microsoft.com/office/officeart/2005/8/layout/radial1"/>
    <dgm:cxn modelId="{509128B9-D706-4D0B-ADB1-865B4F5EE825}" type="presParOf" srcId="{4923FAE7-B387-4D5A-BA35-A31B4E29F344}" destId="{A7A259C6-5264-418C-8140-A371664E868B}" srcOrd="0" destOrd="0" presId="urn:microsoft.com/office/officeart/2005/8/layout/radial1"/>
    <dgm:cxn modelId="{AD17135C-4C38-495E-960D-BE000A12E364}" type="presParOf" srcId="{A8DF2482-767E-4CC8-8CEF-5394B5D9A838}" destId="{06B3202E-31BE-46BA-AD7D-B7847BF4CBA9}" srcOrd="6" destOrd="0" presId="urn:microsoft.com/office/officeart/2005/8/layout/radial1"/>
    <dgm:cxn modelId="{BBBA1548-0052-4F90-A0D9-97D1422C911B}" type="presParOf" srcId="{A8DF2482-767E-4CC8-8CEF-5394B5D9A838}" destId="{5EEA3507-B98B-4AF7-B6A9-D45EB0A89F22}" srcOrd="7" destOrd="0" presId="urn:microsoft.com/office/officeart/2005/8/layout/radial1"/>
    <dgm:cxn modelId="{6230108B-C5C4-4278-AC84-23F3BAB0F448}" type="presParOf" srcId="{5EEA3507-B98B-4AF7-B6A9-D45EB0A89F22}" destId="{FF791E32-009B-4C74-8A5A-3C3B2E7A8715}" srcOrd="0" destOrd="0" presId="urn:microsoft.com/office/officeart/2005/8/layout/radial1"/>
    <dgm:cxn modelId="{8D6038D0-F005-4A50-AB09-8E47D50194D0}" type="presParOf" srcId="{A8DF2482-767E-4CC8-8CEF-5394B5D9A838}" destId="{D6E61F09-6F46-44A9-8762-74BE004A8AA2}" srcOrd="8" destOrd="0" presId="urn:microsoft.com/office/officeart/2005/8/layout/radial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73FEE3C-7413-454F-B2E2-2FE5144CE794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C80DC0-E487-4FAC-A331-1F0AF45637BE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600" b="1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শারীরবৃত্তিয়</a:t>
          </a:r>
          <a:r>
            <a:rPr lang="en-US" sz="36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3600" b="1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কার্য</a:t>
          </a:r>
          <a:r>
            <a:rPr lang="en-US" sz="36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3600" b="1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সাধ</a:t>
          </a:r>
          <a:r>
            <a:rPr lang="bn-IN" sz="36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নার্থে  </a:t>
          </a:r>
          <a:r>
            <a:rPr lang="en-US" sz="36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endParaRPr lang="en-US" sz="36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tx1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FDDF275B-D21C-4615-B724-2A64A60E4E3E}" type="parTrans" cxnId="{CFFE4887-68B9-463E-A325-5BA93990E8C4}">
      <dgm:prSet/>
      <dgm:spPr/>
      <dgm:t>
        <a:bodyPr/>
        <a:lstStyle/>
        <a:p>
          <a:endParaRPr lang="en-US"/>
        </a:p>
      </dgm:t>
    </dgm:pt>
    <dgm:pt modelId="{92A3053C-1398-46F2-97D5-77BD3FE1123D}" type="sibTrans" cxnId="{CFFE4887-68B9-463E-A325-5BA93990E8C4}">
      <dgm:prSet/>
      <dgm:spPr/>
      <dgm:t>
        <a:bodyPr/>
        <a:lstStyle/>
        <a:p>
          <a:endParaRPr lang="en-US"/>
        </a:p>
      </dgm:t>
    </dgm:pt>
    <dgm:pt modelId="{1CF6FB4F-6F32-48C2-9232-433CC00BDAA6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b="1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পরাশ্রয়ী</a:t>
          </a:r>
          <a:r>
            <a:rPr lang="bn-IN" sz="32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3200" b="1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বায়বীয়</a:t>
          </a:r>
          <a:r>
            <a:rPr lang="en-US" sz="32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3200" b="1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মূল</a:t>
          </a:r>
          <a:r>
            <a:rPr lang="en-US" sz="32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bn-IN" sz="32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endParaRPr lang="en-US" sz="32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tx1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441B6D35-6F89-49BD-BE42-771074AFE1E9}" type="parTrans" cxnId="{060E5830-0113-45F8-8898-439370C4C9CF}">
      <dgm:prSet/>
      <dgm:spPr/>
      <dgm:t>
        <a:bodyPr/>
        <a:lstStyle/>
        <a:p>
          <a:endParaRPr lang="en-US"/>
        </a:p>
      </dgm:t>
    </dgm:pt>
    <dgm:pt modelId="{FA0C080A-3252-4216-95A3-8BA04E95CACA}" type="sibTrans" cxnId="{060E5830-0113-45F8-8898-439370C4C9CF}">
      <dgm:prSet/>
      <dgm:spPr/>
      <dgm:t>
        <a:bodyPr/>
        <a:lstStyle/>
        <a:p>
          <a:endParaRPr lang="en-US"/>
        </a:p>
      </dgm:t>
    </dgm:pt>
    <dgm:pt modelId="{1840A47C-9DD2-4E0F-8AA0-5768FF555414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b="1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পরজীবী</a:t>
          </a:r>
          <a:r>
            <a:rPr lang="en-US" sz="32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3200" b="1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বা</a:t>
          </a:r>
          <a:r>
            <a:rPr lang="en-US" sz="32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3200" b="1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শোষক</a:t>
          </a:r>
          <a:r>
            <a:rPr lang="en-US" sz="32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3200" b="1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মূল</a:t>
          </a:r>
          <a:r>
            <a:rPr lang="en-US" sz="32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bn-IN" sz="32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endParaRPr lang="en-US" sz="32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tx1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A2D77B2F-89E5-4A6F-9067-2310F01C4685}" type="parTrans" cxnId="{47E23D12-9B62-4AC2-8E82-FAD82963B113}">
      <dgm:prSet/>
      <dgm:spPr/>
      <dgm:t>
        <a:bodyPr/>
        <a:lstStyle/>
        <a:p>
          <a:endParaRPr lang="en-US"/>
        </a:p>
      </dgm:t>
    </dgm:pt>
    <dgm:pt modelId="{01A8BCC8-C6B9-44BE-82E4-755E6C023DBB}" type="sibTrans" cxnId="{47E23D12-9B62-4AC2-8E82-FAD82963B113}">
      <dgm:prSet/>
      <dgm:spPr/>
      <dgm:t>
        <a:bodyPr/>
        <a:lstStyle/>
        <a:p>
          <a:endParaRPr lang="en-US"/>
        </a:p>
      </dgm:t>
    </dgm:pt>
    <dgm:pt modelId="{0C4BE4CD-3872-4DA1-BFDF-469F27672511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b="1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জনন</a:t>
          </a:r>
          <a:r>
            <a:rPr lang="en-US" sz="32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3200" b="1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মূল</a:t>
          </a:r>
          <a:r>
            <a:rPr lang="en-US" sz="32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bn-IN" sz="32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endParaRPr lang="en-US" sz="32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tx1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6ED42EDF-20A3-42AA-8807-C123C06FCB9F}" type="parTrans" cxnId="{E310EA59-CF32-4DDB-9D09-30DEA9E48C9E}">
      <dgm:prSet/>
      <dgm:spPr/>
      <dgm:t>
        <a:bodyPr/>
        <a:lstStyle/>
        <a:p>
          <a:endParaRPr lang="en-US"/>
        </a:p>
      </dgm:t>
    </dgm:pt>
    <dgm:pt modelId="{165CA5A2-E374-40A6-BB23-5D084553BB5D}" type="sibTrans" cxnId="{E310EA59-CF32-4DDB-9D09-30DEA9E48C9E}">
      <dgm:prSet/>
      <dgm:spPr/>
      <dgm:t>
        <a:bodyPr/>
        <a:lstStyle/>
        <a:p>
          <a:endParaRPr lang="en-US"/>
        </a:p>
      </dgm:t>
    </dgm:pt>
    <dgm:pt modelId="{24EA8B2E-490C-4D96-9A67-B0DD8866A1FA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b="1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শ্বাসমূল</a:t>
          </a:r>
          <a:r>
            <a:rPr lang="en-US" sz="32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bn-IN" sz="32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endParaRPr lang="en-US" sz="32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tx1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949EA0A5-2573-4BC8-A7C2-CE2B9D5CCA7A}" type="parTrans" cxnId="{3D33E6AE-C5E0-420C-9296-F293B7194E11}">
      <dgm:prSet/>
      <dgm:spPr/>
      <dgm:t>
        <a:bodyPr/>
        <a:lstStyle/>
        <a:p>
          <a:endParaRPr lang="en-US"/>
        </a:p>
      </dgm:t>
    </dgm:pt>
    <dgm:pt modelId="{C18FED1B-FAC1-4681-BB57-0C11A0A2CB50}" type="sibTrans" cxnId="{3D33E6AE-C5E0-420C-9296-F293B7194E11}">
      <dgm:prSet/>
      <dgm:spPr/>
      <dgm:t>
        <a:bodyPr/>
        <a:lstStyle/>
        <a:p>
          <a:endParaRPr lang="en-US"/>
        </a:p>
      </dgm:t>
    </dgm:pt>
    <dgm:pt modelId="{A8DF2482-767E-4CC8-8CEF-5394B5D9A838}" type="pres">
      <dgm:prSet presAssocID="{D73FEE3C-7413-454F-B2E2-2FE5144CE79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BBAF422-5B09-4FE4-9D47-A7A054EE4AE4}" type="pres">
      <dgm:prSet presAssocID="{9BC80DC0-E487-4FAC-A331-1F0AF45637BE}" presName="centerShape" presStyleLbl="node0" presStyleIdx="0" presStyleCnt="1" custScaleX="367842" custScaleY="138802" custLinFactNeighborX="-274" custLinFactNeighborY="-2223"/>
      <dgm:spPr/>
      <dgm:t>
        <a:bodyPr/>
        <a:lstStyle/>
        <a:p>
          <a:endParaRPr lang="en-US"/>
        </a:p>
      </dgm:t>
    </dgm:pt>
    <dgm:pt modelId="{2B29DCAB-D552-4402-A129-D13B6E311442}" type="pres">
      <dgm:prSet presAssocID="{441B6D35-6F89-49BD-BE42-771074AFE1E9}" presName="Name9" presStyleLbl="parChTrans1D2" presStyleIdx="0" presStyleCnt="4"/>
      <dgm:spPr/>
      <dgm:t>
        <a:bodyPr/>
        <a:lstStyle/>
        <a:p>
          <a:endParaRPr lang="en-US"/>
        </a:p>
      </dgm:t>
    </dgm:pt>
    <dgm:pt modelId="{B1CAF497-8626-4ACC-9FCF-E7CD1399C5C8}" type="pres">
      <dgm:prSet presAssocID="{441B6D35-6F89-49BD-BE42-771074AFE1E9}" presName="connTx" presStyleLbl="parChTrans1D2" presStyleIdx="0" presStyleCnt="4"/>
      <dgm:spPr/>
      <dgm:t>
        <a:bodyPr/>
        <a:lstStyle/>
        <a:p>
          <a:endParaRPr lang="en-US"/>
        </a:p>
      </dgm:t>
    </dgm:pt>
    <dgm:pt modelId="{1ADDB36F-12AD-470E-95E8-169722A47E49}" type="pres">
      <dgm:prSet presAssocID="{1CF6FB4F-6F32-48C2-9232-433CC00BDAA6}" presName="node" presStyleLbl="node1" presStyleIdx="0" presStyleCnt="4" custScaleX="426822" custScaleY="82744" custRadScaleRad="108766" custRadScaleInc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97F162-DBB6-42CF-9CBC-6E349CF64442}" type="pres">
      <dgm:prSet presAssocID="{A2D77B2F-89E5-4A6F-9067-2310F01C4685}" presName="Name9" presStyleLbl="parChTrans1D2" presStyleIdx="1" presStyleCnt="4"/>
      <dgm:spPr/>
      <dgm:t>
        <a:bodyPr/>
        <a:lstStyle/>
        <a:p>
          <a:endParaRPr lang="en-US"/>
        </a:p>
      </dgm:t>
    </dgm:pt>
    <dgm:pt modelId="{E98FDA0C-0FEA-4446-BFE7-7F64B31E03EE}" type="pres">
      <dgm:prSet presAssocID="{A2D77B2F-89E5-4A6F-9067-2310F01C4685}" presName="connTx" presStyleLbl="parChTrans1D2" presStyleIdx="1" presStyleCnt="4"/>
      <dgm:spPr/>
      <dgm:t>
        <a:bodyPr/>
        <a:lstStyle/>
        <a:p>
          <a:endParaRPr lang="en-US"/>
        </a:p>
      </dgm:t>
    </dgm:pt>
    <dgm:pt modelId="{C5604DDC-08E1-412E-A0F3-30DAE33C8DAA}" type="pres">
      <dgm:prSet presAssocID="{1840A47C-9DD2-4E0F-8AA0-5768FF555414}" presName="node" presStyleLbl="node1" presStyleIdx="1" presStyleCnt="4" custScaleX="266126" custScaleY="117220" custRadScaleRad="288792" custRadScaleInc="-30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23FAE7-B387-4D5A-BA35-A31B4E29F344}" type="pres">
      <dgm:prSet presAssocID="{949EA0A5-2573-4BC8-A7C2-CE2B9D5CCA7A}" presName="Name9" presStyleLbl="parChTrans1D2" presStyleIdx="2" presStyleCnt="4"/>
      <dgm:spPr/>
      <dgm:t>
        <a:bodyPr/>
        <a:lstStyle/>
        <a:p>
          <a:endParaRPr lang="en-US"/>
        </a:p>
      </dgm:t>
    </dgm:pt>
    <dgm:pt modelId="{A7A259C6-5264-418C-8140-A371664E868B}" type="pres">
      <dgm:prSet presAssocID="{949EA0A5-2573-4BC8-A7C2-CE2B9D5CCA7A}" presName="connTx" presStyleLbl="parChTrans1D2" presStyleIdx="2" presStyleCnt="4"/>
      <dgm:spPr/>
      <dgm:t>
        <a:bodyPr/>
        <a:lstStyle/>
        <a:p>
          <a:endParaRPr lang="en-US"/>
        </a:p>
      </dgm:t>
    </dgm:pt>
    <dgm:pt modelId="{06B3202E-31BE-46BA-AD7D-B7847BF4CBA9}" type="pres">
      <dgm:prSet presAssocID="{24EA8B2E-490C-4D96-9A67-B0DD8866A1FA}" presName="node" presStyleLbl="node1" presStyleIdx="2" presStyleCnt="4" custScaleX="408428" custScaleY="88373" custRadScaleRad="101775" custRadScaleInc="49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EA3507-B98B-4AF7-B6A9-D45EB0A89F22}" type="pres">
      <dgm:prSet presAssocID="{6ED42EDF-20A3-42AA-8807-C123C06FCB9F}" presName="Name9" presStyleLbl="parChTrans1D2" presStyleIdx="3" presStyleCnt="4"/>
      <dgm:spPr/>
      <dgm:t>
        <a:bodyPr/>
        <a:lstStyle/>
        <a:p>
          <a:endParaRPr lang="en-US"/>
        </a:p>
      </dgm:t>
    </dgm:pt>
    <dgm:pt modelId="{FF791E32-009B-4C74-8A5A-3C3B2E7A8715}" type="pres">
      <dgm:prSet presAssocID="{6ED42EDF-20A3-42AA-8807-C123C06FCB9F}" presName="connTx" presStyleLbl="parChTrans1D2" presStyleIdx="3" presStyleCnt="4"/>
      <dgm:spPr/>
      <dgm:t>
        <a:bodyPr/>
        <a:lstStyle/>
        <a:p>
          <a:endParaRPr lang="en-US"/>
        </a:p>
      </dgm:t>
    </dgm:pt>
    <dgm:pt modelId="{D6E61F09-6F46-44A9-8762-74BE004A8AA2}" type="pres">
      <dgm:prSet presAssocID="{0C4BE4CD-3872-4DA1-BFDF-469F27672511}" presName="node" presStyleLbl="node1" presStyleIdx="3" presStyleCnt="4" custScaleX="243118" custScaleY="129394" custRadScaleRad="289625" custRadScaleInc="39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4253803-D532-4AF6-9AD7-CC28C2EF38D2}" type="presOf" srcId="{6ED42EDF-20A3-42AA-8807-C123C06FCB9F}" destId="{FF791E32-009B-4C74-8A5A-3C3B2E7A8715}" srcOrd="1" destOrd="0" presId="urn:microsoft.com/office/officeart/2005/8/layout/radial1"/>
    <dgm:cxn modelId="{060E5830-0113-45F8-8898-439370C4C9CF}" srcId="{9BC80DC0-E487-4FAC-A331-1F0AF45637BE}" destId="{1CF6FB4F-6F32-48C2-9232-433CC00BDAA6}" srcOrd="0" destOrd="0" parTransId="{441B6D35-6F89-49BD-BE42-771074AFE1E9}" sibTransId="{FA0C080A-3252-4216-95A3-8BA04E95CACA}"/>
    <dgm:cxn modelId="{CFFE4887-68B9-463E-A325-5BA93990E8C4}" srcId="{D73FEE3C-7413-454F-B2E2-2FE5144CE794}" destId="{9BC80DC0-E487-4FAC-A331-1F0AF45637BE}" srcOrd="0" destOrd="0" parTransId="{FDDF275B-D21C-4615-B724-2A64A60E4E3E}" sibTransId="{92A3053C-1398-46F2-97D5-77BD3FE1123D}"/>
    <dgm:cxn modelId="{1D3D8996-B49D-4711-B9A2-9CF5D776BE53}" type="presOf" srcId="{441B6D35-6F89-49BD-BE42-771074AFE1E9}" destId="{B1CAF497-8626-4ACC-9FCF-E7CD1399C5C8}" srcOrd="1" destOrd="0" presId="urn:microsoft.com/office/officeart/2005/8/layout/radial1"/>
    <dgm:cxn modelId="{F8BA20F4-2013-4FA4-98DC-0DB0EE39F55A}" type="presOf" srcId="{949EA0A5-2573-4BC8-A7C2-CE2B9D5CCA7A}" destId="{4923FAE7-B387-4D5A-BA35-A31B4E29F344}" srcOrd="0" destOrd="0" presId="urn:microsoft.com/office/officeart/2005/8/layout/radial1"/>
    <dgm:cxn modelId="{47E23D12-9B62-4AC2-8E82-FAD82963B113}" srcId="{9BC80DC0-E487-4FAC-A331-1F0AF45637BE}" destId="{1840A47C-9DD2-4E0F-8AA0-5768FF555414}" srcOrd="1" destOrd="0" parTransId="{A2D77B2F-89E5-4A6F-9067-2310F01C4685}" sibTransId="{01A8BCC8-C6B9-44BE-82E4-755E6C023DBB}"/>
    <dgm:cxn modelId="{B1F58A28-F1E9-40F8-8B12-636D8D506DFA}" type="presOf" srcId="{1CF6FB4F-6F32-48C2-9232-433CC00BDAA6}" destId="{1ADDB36F-12AD-470E-95E8-169722A47E49}" srcOrd="0" destOrd="0" presId="urn:microsoft.com/office/officeart/2005/8/layout/radial1"/>
    <dgm:cxn modelId="{A5E441F7-1539-4B3D-BB1A-E569EEB1CFB8}" type="presOf" srcId="{24EA8B2E-490C-4D96-9A67-B0DD8866A1FA}" destId="{06B3202E-31BE-46BA-AD7D-B7847BF4CBA9}" srcOrd="0" destOrd="0" presId="urn:microsoft.com/office/officeart/2005/8/layout/radial1"/>
    <dgm:cxn modelId="{53C91305-D93D-4FA9-AA7C-385206FE2667}" type="presOf" srcId="{0C4BE4CD-3872-4DA1-BFDF-469F27672511}" destId="{D6E61F09-6F46-44A9-8762-74BE004A8AA2}" srcOrd="0" destOrd="0" presId="urn:microsoft.com/office/officeart/2005/8/layout/radial1"/>
    <dgm:cxn modelId="{68B7885E-A8E3-43B8-8F82-3FDDB9B41305}" type="presOf" srcId="{A2D77B2F-89E5-4A6F-9067-2310F01C4685}" destId="{E98FDA0C-0FEA-4446-BFE7-7F64B31E03EE}" srcOrd="1" destOrd="0" presId="urn:microsoft.com/office/officeart/2005/8/layout/radial1"/>
    <dgm:cxn modelId="{07B95B0B-C315-477C-B650-144FAB5680A6}" type="presOf" srcId="{D73FEE3C-7413-454F-B2E2-2FE5144CE794}" destId="{A8DF2482-767E-4CC8-8CEF-5394B5D9A838}" srcOrd="0" destOrd="0" presId="urn:microsoft.com/office/officeart/2005/8/layout/radial1"/>
    <dgm:cxn modelId="{5B6ADF7D-9AC0-4313-917A-74323B8D24CC}" type="presOf" srcId="{949EA0A5-2573-4BC8-A7C2-CE2B9D5CCA7A}" destId="{A7A259C6-5264-418C-8140-A371664E868B}" srcOrd="1" destOrd="0" presId="urn:microsoft.com/office/officeart/2005/8/layout/radial1"/>
    <dgm:cxn modelId="{3D33E6AE-C5E0-420C-9296-F293B7194E11}" srcId="{9BC80DC0-E487-4FAC-A331-1F0AF45637BE}" destId="{24EA8B2E-490C-4D96-9A67-B0DD8866A1FA}" srcOrd="2" destOrd="0" parTransId="{949EA0A5-2573-4BC8-A7C2-CE2B9D5CCA7A}" sibTransId="{C18FED1B-FAC1-4681-BB57-0C11A0A2CB50}"/>
    <dgm:cxn modelId="{E20061EC-1394-4636-B082-484CD8DEDD8F}" type="presOf" srcId="{1840A47C-9DD2-4E0F-8AA0-5768FF555414}" destId="{C5604DDC-08E1-412E-A0F3-30DAE33C8DAA}" srcOrd="0" destOrd="0" presId="urn:microsoft.com/office/officeart/2005/8/layout/radial1"/>
    <dgm:cxn modelId="{E35F374F-DA40-4F92-82E2-AF9413F8BFA9}" type="presOf" srcId="{441B6D35-6F89-49BD-BE42-771074AFE1E9}" destId="{2B29DCAB-D552-4402-A129-D13B6E311442}" srcOrd="0" destOrd="0" presId="urn:microsoft.com/office/officeart/2005/8/layout/radial1"/>
    <dgm:cxn modelId="{E310EA59-CF32-4DDB-9D09-30DEA9E48C9E}" srcId="{9BC80DC0-E487-4FAC-A331-1F0AF45637BE}" destId="{0C4BE4CD-3872-4DA1-BFDF-469F27672511}" srcOrd="3" destOrd="0" parTransId="{6ED42EDF-20A3-42AA-8807-C123C06FCB9F}" sibTransId="{165CA5A2-E374-40A6-BB23-5D084553BB5D}"/>
    <dgm:cxn modelId="{5DE3E5D2-4825-40A3-B59F-45A6BF1588BA}" type="presOf" srcId="{A2D77B2F-89E5-4A6F-9067-2310F01C4685}" destId="{3397F162-DBB6-42CF-9CBC-6E349CF64442}" srcOrd="0" destOrd="0" presId="urn:microsoft.com/office/officeart/2005/8/layout/radial1"/>
    <dgm:cxn modelId="{89CF80DC-7489-435C-92E4-86CA133575CB}" type="presOf" srcId="{9BC80DC0-E487-4FAC-A331-1F0AF45637BE}" destId="{ABBAF422-5B09-4FE4-9D47-A7A054EE4AE4}" srcOrd="0" destOrd="0" presId="urn:microsoft.com/office/officeart/2005/8/layout/radial1"/>
    <dgm:cxn modelId="{CA25CDC8-5527-4B5C-B238-AFB608709F3B}" type="presOf" srcId="{6ED42EDF-20A3-42AA-8807-C123C06FCB9F}" destId="{5EEA3507-B98B-4AF7-B6A9-D45EB0A89F22}" srcOrd="0" destOrd="0" presId="urn:microsoft.com/office/officeart/2005/8/layout/radial1"/>
    <dgm:cxn modelId="{E182DC1A-CD8A-41AA-BEF1-EBB2BE68D056}" type="presParOf" srcId="{A8DF2482-767E-4CC8-8CEF-5394B5D9A838}" destId="{ABBAF422-5B09-4FE4-9D47-A7A054EE4AE4}" srcOrd="0" destOrd="0" presId="urn:microsoft.com/office/officeart/2005/8/layout/radial1"/>
    <dgm:cxn modelId="{D0451F3E-5513-43D7-B175-2B12E3873521}" type="presParOf" srcId="{A8DF2482-767E-4CC8-8CEF-5394B5D9A838}" destId="{2B29DCAB-D552-4402-A129-D13B6E311442}" srcOrd="1" destOrd="0" presId="urn:microsoft.com/office/officeart/2005/8/layout/radial1"/>
    <dgm:cxn modelId="{771FA969-EC9B-47FA-B8E7-E110B2CA83F8}" type="presParOf" srcId="{2B29DCAB-D552-4402-A129-D13B6E311442}" destId="{B1CAF497-8626-4ACC-9FCF-E7CD1399C5C8}" srcOrd="0" destOrd="0" presId="urn:microsoft.com/office/officeart/2005/8/layout/radial1"/>
    <dgm:cxn modelId="{71DABC2B-089E-4470-BAC9-A134CDBCF093}" type="presParOf" srcId="{A8DF2482-767E-4CC8-8CEF-5394B5D9A838}" destId="{1ADDB36F-12AD-470E-95E8-169722A47E49}" srcOrd="2" destOrd="0" presId="urn:microsoft.com/office/officeart/2005/8/layout/radial1"/>
    <dgm:cxn modelId="{5869638E-BDAF-4186-BE26-7176E678F0C4}" type="presParOf" srcId="{A8DF2482-767E-4CC8-8CEF-5394B5D9A838}" destId="{3397F162-DBB6-42CF-9CBC-6E349CF64442}" srcOrd="3" destOrd="0" presId="urn:microsoft.com/office/officeart/2005/8/layout/radial1"/>
    <dgm:cxn modelId="{E679D7A1-5F67-42C0-AB69-3E4B107454FC}" type="presParOf" srcId="{3397F162-DBB6-42CF-9CBC-6E349CF64442}" destId="{E98FDA0C-0FEA-4446-BFE7-7F64B31E03EE}" srcOrd="0" destOrd="0" presId="urn:microsoft.com/office/officeart/2005/8/layout/radial1"/>
    <dgm:cxn modelId="{A81578E2-28F9-4A09-A6D7-FDC44431BBB5}" type="presParOf" srcId="{A8DF2482-767E-4CC8-8CEF-5394B5D9A838}" destId="{C5604DDC-08E1-412E-A0F3-30DAE33C8DAA}" srcOrd="4" destOrd="0" presId="urn:microsoft.com/office/officeart/2005/8/layout/radial1"/>
    <dgm:cxn modelId="{53AF4A80-AF6B-41E8-9D64-1D9A025DE621}" type="presParOf" srcId="{A8DF2482-767E-4CC8-8CEF-5394B5D9A838}" destId="{4923FAE7-B387-4D5A-BA35-A31B4E29F344}" srcOrd="5" destOrd="0" presId="urn:microsoft.com/office/officeart/2005/8/layout/radial1"/>
    <dgm:cxn modelId="{8C8462C7-3174-4671-ABE0-9A683CCB70E7}" type="presParOf" srcId="{4923FAE7-B387-4D5A-BA35-A31B4E29F344}" destId="{A7A259C6-5264-418C-8140-A371664E868B}" srcOrd="0" destOrd="0" presId="urn:microsoft.com/office/officeart/2005/8/layout/radial1"/>
    <dgm:cxn modelId="{AE531033-870A-444F-ABBB-2F788D3DBE6D}" type="presParOf" srcId="{A8DF2482-767E-4CC8-8CEF-5394B5D9A838}" destId="{06B3202E-31BE-46BA-AD7D-B7847BF4CBA9}" srcOrd="6" destOrd="0" presId="urn:microsoft.com/office/officeart/2005/8/layout/radial1"/>
    <dgm:cxn modelId="{D09ECF97-397F-4D6F-BEA2-5FEDCCD63320}" type="presParOf" srcId="{A8DF2482-767E-4CC8-8CEF-5394B5D9A838}" destId="{5EEA3507-B98B-4AF7-B6A9-D45EB0A89F22}" srcOrd="7" destOrd="0" presId="urn:microsoft.com/office/officeart/2005/8/layout/radial1"/>
    <dgm:cxn modelId="{FE76B87C-6D28-4E7B-AAC0-82329857F286}" type="presParOf" srcId="{5EEA3507-B98B-4AF7-B6A9-D45EB0A89F22}" destId="{FF791E32-009B-4C74-8A5A-3C3B2E7A8715}" srcOrd="0" destOrd="0" presId="urn:microsoft.com/office/officeart/2005/8/layout/radial1"/>
    <dgm:cxn modelId="{0412AC92-E5C8-4970-B5CC-5268DC8BD725}" type="presParOf" srcId="{A8DF2482-767E-4CC8-8CEF-5394B5D9A838}" destId="{D6E61F09-6F46-44A9-8762-74BE004A8AA2}" srcOrd="8" destOrd="0" presId="urn:microsoft.com/office/officeart/2005/8/layout/radial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92901E-1485-45CF-9FA3-C66B5EF9B998}" type="datetimeFigureOut">
              <a:rPr lang="en-US" smtClean="0"/>
              <a:pPr/>
              <a:t>12/8/2019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85800"/>
            <a:ext cx="61722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700133-12EB-4958-B119-B3FA065A7E6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00133-12EB-4958-B119-B3FA065A7E6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00133-12EB-4958-B119-B3FA065A7E6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4156" y="1988398"/>
            <a:ext cx="9793763" cy="13720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8312" y="3627120"/>
            <a:ext cx="8065453" cy="16357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308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61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92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23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54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84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15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46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4857-FFF8-42E1-BF8F-AABAC65E18FA}" type="datetimeFigureOut">
              <a:rPr lang="en-US" smtClean="0"/>
              <a:pPr/>
              <a:t>12/8/2019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DF5FE-3328-4A82-8559-65FB1C28F7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4857-FFF8-42E1-BF8F-AABAC65E18FA}" type="datetimeFigureOut">
              <a:rPr lang="en-US" smtClean="0"/>
              <a:pPr/>
              <a:t>12/8/2019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DF5FE-3328-4A82-8559-65FB1C28F7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12002" y="256330"/>
            <a:ext cx="3446620" cy="54614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6138" y="256330"/>
            <a:ext cx="10153829" cy="546142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4857-FFF8-42E1-BF8F-AABAC65E18FA}" type="datetimeFigureOut">
              <a:rPr lang="en-US" smtClean="0"/>
              <a:pPr/>
              <a:t>12/8/2019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DF5FE-3328-4A82-8559-65FB1C28F7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4857-FFF8-42E1-BF8F-AABAC65E18FA}" type="datetimeFigureOut">
              <a:rPr lang="en-US" smtClean="0"/>
              <a:pPr/>
              <a:t>12/8/2019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DF5FE-3328-4A82-8559-65FB1C28F7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0165" y="4113108"/>
            <a:ext cx="9793763" cy="1271270"/>
          </a:xfrm>
        </p:spPr>
        <p:txBody>
          <a:bodyPr anchor="t"/>
          <a:lstStyle>
            <a:lvl1pPr algn="l">
              <a:defRPr sz="3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0165" y="2712932"/>
            <a:ext cx="9793763" cy="1400175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308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6163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9245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2327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15409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58491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01573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44655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4857-FFF8-42E1-BF8F-AABAC65E18FA}" type="datetimeFigureOut">
              <a:rPr lang="en-US" smtClean="0"/>
              <a:pPr/>
              <a:t>12/8/2019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DF5FE-3328-4A82-8559-65FB1C28F7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139" y="1493521"/>
            <a:ext cx="6799224" cy="4224232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57397" y="1493521"/>
            <a:ext cx="6801225" cy="4224232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4857-FFF8-42E1-BF8F-AABAC65E18FA}" type="datetimeFigureOut">
              <a:rPr lang="en-US" smtClean="0"/>
              <a:pPr/>
              <a:t>12/8/2019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DF5FE-3328-4A82-8559-65FB1C28F7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104" y="256329"/>
            <a:ext cx="10369867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104" y="1432772"/>
            <a:ext cx="5090918" cy="597111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0820" indent="0">
              <a:buNone/>
              <a:defRPr sz="1900" b="1"/>
            </a:lvl2pPr>
            <a:lvl3pPr marL="861639" indent="0">
              <a:buNone/>
              <a:defRPr sz="1700" b="1"/>
            </a:lvl3pPr>
            <a:lvl4pPr marL="1292459" indent="0">
              <a:buNone/>
              <a:defRPr sz="1500" b="1"/>
            </a:lvl4pPr>
            <a:lvl5pPr marL="1723278" indent="0">
              <a:buNone/>
              <a:defRPr sz="1500" b="1"/>
            </a:lvl5pPr>
            <a:lvl6pPr marL="2154098" indent="0">
              <a:buNone/>
              <a:defRPr sz="1500" b="1"/>
            </a:lvl6pPr>
            <a:lvl7pPr marL="2584917" indent="0">
              <a:buNone/>
              <a:defRPr sz="1500" b="1"/>
            </a:lvl7pPr>
            <a:lvl8pPr marL="3015737" indent="0">
              <a:buNone/>
              <a:defRPr sz="1500" b="1"/>
            </a:lvl8pPr>
            <a:lvl9pPr marL="3446556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6104" y="2029883"/>
            <a:ext cx="5090918" cy="3687869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53056" y="1432772"/>
            <a:ext cx="5092917" cy="597111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0820" indent="0">
              <a:buNone/>
              <a:defRPr sz="1900" b="1"/>
            </a:lvl2pPr>
            <a:lvl3pPr marL="861639" indent="0">
              <a:buNone/>
              <a:defRPr sz="1700" b="1"/>
            </a:lvl3pPr>
            <a:lvl4pPr marL="1292459" indent="0">
              <a:buNone/>
              <a:defRPr sz="1500" b="1"/>
            </a:lvl4pPr>
            <a:lvl5pPr marL="1723278" indent="0">
              <a:buNone/>
              <a:defRPr sz="1500" b="1"/>
            </a:lvl5pPr>
            <a:lvl6pPr marL="2154098" indent="0">
              <a:buNone/>
              <a:defRPr sz="1500" b="1"/>
            </a:lvl6pPr>
            <a:lvl7pPr marL="2584917" indent="0">
              <a:buNone/>
              <a:defRPr sz="1500" b="1"/>
            </a:lvl7pPr>
            <a:lvl8pPr marL="3015737" indent="0">
              <a:buNone/>
              <a:defRPr sz="1500" b="1"/>
            </a:lvl8pPr>
            <a:lvl9pPr marL="3446556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53056" y="2029883"/>
            <a:ext cx="5092917" cy="3687869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4857-FFF8-42E1-BF8F-AABAC65E18FA}" type="datetimeFigureOut">
              <a:rPr lang="en-US" smtClean="0"/>
              <a:pPr/>
              <a:t>12/8/2019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DF5FE-3328-4A82-8559-65FB1C28F7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4857-FFF8-42E1-BF8F-AABAC65E18FA}" type="datetimeFigureOut">
              <a:rPr lang="en-US" smtClean="0"/>
              <a:pPr/>
              <a:t>12/8/2019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DF5FE-3328-4A82-8559-65FB1C28F7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4857-FFF8-42E1-BF8F-AABAC65E18FA}" type="datetimeFigureOut">
              <a:rPr lang="en-US" smtClean="0"/>
              <a:pPr/>
              <a:t>12/8/2019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DF5FE-3328-4A82-8559-65FB1C28F7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105" y="254847"/>
            <a:ext cx="3790683" cy="108458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812" y="254848"/>
            <a:ext cx="6441160" cy="5462905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6105" y="1339428"/>
            <a:ext cx="3790683" cy="4378325"/>
          </a:xfrm>
        </p:spPr>
        <p:txBody>
          <a:bodyPr/>
          <a:lstStyle>
            <a:lvl1pPr marL="0" indent="0">
              <a:buNone/>
              <a:defRPr sz="1300"/>
            </a:lvl1pPr>
            <a:lvl2pPr marL="430820" indent="0">
              <a:buNone/>
              <a:defRPr sz="1100"/>
            </a:lvl2pPr>
            <a:lvl3pPr marL="861639" indent="0">
              <a:buNone/>
              <a:defRPr sz="900"/>
            </a:lvl3pPr>
            <a:lvl4pPr marL="1292459" indent="0">
              <a:buNone/>
              <a:defRPr sz="800"/>
            </a:lvl4pPr>
            <a:lvl5pPr marL="1723278" indent="0">
              <a:buNone/>
              <a:defRPr sz="800"/>
            </a:lvl5pPr>
            <a:lvl6pPr marL="2154098" indent="0">
              <a:buNone/>
              <a:defRPr sz="800"/>
            </a:lvl6pPr>
            <a:lvl7pPr marL="2584917" indent="0">
              <a:buNone/>
              <a:defRPr sz="800"/>
            </a:lvl7pPr>
            <a:lvl8pPr marL="3015737" indent="0">
              <a:buNone/>
              <a:defRPr sz="800"/>
            </a:lvl8pPr>
            <a:lvl9pPr marL="3446556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4857-FFF8-42E1-BF8F-AABAC65E18FA}" type="datetimeFigureOut">
              <a:rPr lang="en-US" smtClean="0"/>
              <a:pPr/>
              <a:t>12/8/2019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DF5FE-3328-4A82-8559-65FB1C28F7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8408" y="4480560"/>
            <a:ext cx="6913245" cy="528955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58408" y="571923"/>
            <a:ext cx="6913245" cy="3840480"/>
          </a:xfrm>
        </p:spPr>
        <p:txBody>
          <a:bodyPr/>
          <a:lstStyle>
            <a:lvl1pPr marL="0" indent="0">
              <a:buNone/>
              <a:defRPr sz="3000"/>
            </a:lvl1pPr>
            <a:lvl2pPr marL="430820" indent="0">
              <a:buNone/>
              <a:defRPr sz="2600"/>
            </a:lvl2pPr>
            <a:lvl3pPr marL="861639" indent="0">
              <a:buNone/>
              <a:defRPr sz="2300"/>
            </a:lvl3pPr>
            <a:lvl4pPr marL="1292459" indent="0">
              <a:buNone/>
              <a:defRPr sz="1900"/>
            </a:lvl4pPr>
            <a:lvl5pPr marL="1723278" indent="0">
              <a:buNone/>
              <a:defRPr sz="1900"/>
            </a:lvl5pPr>
            <a:lvl6pPr marL="2154098" indent="0">
              <a:buNone/>
              <a:defRPr sz="1900"/>
            </a:lvl6pPr>
            <a:lvl7pPr marL="2584917" indent="0">
              <a:buNone/>
              <a:defRPr sz="1900"/>
            </a:lvl7pPr>
            <a:lvl8pPr marL="3015737" indent="0">
              <a:buNone/>
              <a:defRPr sz="1900"/>
            </a:lvl8pPr>
            <a:lvl9pPr marL="3446556" indent="0">
              <a:buNone/>
              <a:defRPr sz="1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58408" y="5009515"/>
            <a:ext cx="6913245" cy="751205"/>
          </a:xfrm>
        </p:spPr>
        <p:txBody>
          <a:bodyPr/>
          <a:lstStyle>
            <a:lvl1pPr marL="0" indent="0">
              <a:buNone/>
              <a:defRPr sz="1300"/>
            </a:lvl1pPr>
            <a:lvl2pPr marL="430820" indent="0">
              <a:buNone/>
              <a:defRPr sz="1100"/>
            </a:lvl2pPr>
            <a:lvl3pPr marL="861639" indent="0">
              <a:buNone/>
              <a:defRPr sz="900"/>
            </a:lvl3pPr>
            <a:lvl4pPr marL="1292459" indent="0">
              <a:buNone/>
              <a:defRPr sz="800"/>
            </a:lvl4pPr>
            <a:lvl5pPr marL="1723278" indent="0">
              <a:buNone/>
              <a:defRPr sz="800"/>
            </a:lvl5pPr>
            <a:lvl6pPr marL="2154098" indent="0">
              <a:buNone/>
              <a:defRPr sz="800"/>
            </a:lvl6pPr>
            <a:lvl7pPr marL="2584917" indent="0">
              <a:buNone/>
              <a:defRPr sz="800"/>
            </a:lvl7pPr>
            <a:lvl8pPr marL="3015737" indent="0">
              <a:buNone/>
              <a:defRPr sz="800"/>
            </a:lvl8pPr>
            <a:lvl9pPr marL="3446556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4857-FFF8-42E1-BF8F-AABAC65E18FA}" type="datetimeFigureOut">
              <a:rPr lang="en-US" smtClean="0"/>
              <a:pPr/>
              <a:t>12/8/2019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DF5FE-3328-4A82-8559-65FB1C28F7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6104" y="256329"/>
            <a:ext cx="10369867" cy="1066800"/>
          </a:xfrm>
          <a:prstGeom prst="rect">
            <a:avLst/>
          </a:prstGeom>
        </p:spPr>
        <p:txBody>
          <a:bodyPr vert="horz" lIns="86164" tIns="43082" rIns="86164" bIns="4308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104" y="1493521"/>
            <a:ext cx="10369867" cy="4224232"/>
          </a:xfrm>
          <a:prstGeom prst="rect">
            <a:avLst/>
          </a:prstGeom>
        </p:spPr>
        <p:txBody>
          <a:bodyPr vert="horz" lIns="86164" tIns="43082" rIns="86164" bIns="4308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6104" y="5932595"/>
            <a:ext cx="2688484" cy="340783"/>
          </a:xfrm>
          <a:prstGeom prst="rect">
            <a:avLst/>
          </a:prstGeom>
        </p:spPr>
        <p:txBody>
          <a:bodyPr vert="horz" lIns="86164" tIns="43082" rIns="86164" bIns="43082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E4857-FFF8-42E1-BF8F-AABAC65E18FA}" type="datetimeFigureOut">
              <a:rPr lang="en-US" smtClean="0"/>
              <a:pPr/>
              <a:t>12/8/2019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6710" y="5932595"/>
            <a:ext cx="3648657" cy="340783"/>
          </a:xfrm>
          <a:prstGeom prst="rect">
            <a:avLst/>
          </a:prstGeom>
        </p:spPr>
        <p:txBody>
          <a:bodyPr vert="horz" lIns="86164" tIns="43082" rIns="86164" bIns="43082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7487" y="5932595"/>
            <a:ext cx="2688484" cy="340783"/>
          </a:xfrm>
          <a:prstGeom prst="rect">
            <a:avLst/>
          </a:prstGeom>
        </p:spPr>
        <p:txBody>
          <a:bodyPr vert="horz" lIns="86164" tIns="43082" rIns="86164" bIns="43082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DF5FE-3328-4A82-8559-65FB1C28F77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61639" rtl="0" eaLnBrk="1" latinLnBrk="0" hangingPunct="1">
        <a:spcBef>
          <a:spcPct val="0"/>
        </a:spcBef>
        <a:buNone/>
        <a:defRPr sz="4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3115" indent="-323115" algn="l" defTabSz="861639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00082" indent="-269262" algn="l" defTabSz="861639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77049" indent="-215410" algn="l" defTabSz="86163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07868" indent="-215410" algn="l" defTabSz="861639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688" indent="-215410" algn="l" defTabSz="861639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69508" indent="-215410" algn="l" defTabSz="861639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327" indent="-215410" algn="l" defTabSz="861639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31147" indent="-215410" algn="l" defTabSz="861639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61966" indent="-215410" algn="l" defTabSz="861639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163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0820" algn="l" defTabSz="86163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1639" algn="l" defTabSz="86163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2459" algn="l" defTabSz="86163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3278" algn="l" defTabSz="86163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54098" algn="l" defTabSz="86163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84917" algn="l" defTabSz="86163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15737" algn="l" defTabSz="86163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46556" algn="l" defTabSz="86163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&#2478;&#2503;&#2439;&#2482;-mizanc1967@gmail.com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-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8" y="0"/>
            <a:ext cx="11522075" cy="640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11522074" cy="2487663"/>
          </a:xfrm>
          <a:prstGeom prst="rect">
            <a:avLst/>
          </a:prstGeom>
          <a:noFill/>
        </p:spPr>
        <p:txBody>
          <a:bodyPr wrap="square" lIns="86164" tIns="43082" rIns="86164" bIns="43082" rtlCol="0">
            <a:spAutoFit/>
          </a:bodyPr>
          <a:lstStyle/>
          <a:p>
            <a:r>
              <a:rPr lang="bn-IN" sz="15600" dirty="0" smtClean="0"/>
              <a:t>     </a:t>
            </a:r>
            <a:r>
              <a:rPr lang="en-US" sz="15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15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en-US" sz="15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1522075" cy="6400800"/>
          </a:xfrm>
          <a:prstGeom prst="frame">
            <a:avLst>
              <a:gd name="adj1" fmla="val 1497"/>
            </a:avLst>
          </a:prstGeom>
          <a:solidFill>
            <a:srgbClr val="00B050"/>
          </a:solidFill>
          <a:ln>
            <a:solidFill>
              <a:schemeClr val="accent6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0237" y="228600"/>
            <a:ext cx="4267200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Picture-400x3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0237" y="3276600"/>
            <a:ext cx="4267200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JMS_AG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637" y="304800"/>
            <a:ext cx="4114800" cy="198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2bP4pJr4wVimqCWjYimXJe2cnCgn4CR6WQ1w2EH3djc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837" y="3276600"/>
            <a:ext cx="4038600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8275637" y="2514600"/>
            <a:ext cx="16002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</a:t>
            </a:r>
            <a:r>
              <a:rPr lang="bn-IN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োহণ 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51837" y="5562600"/>
            <a:ext cx="16002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ভারবহন 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9037" y="2438400"/>
            <a:ext cx="185178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আরোহীমূল 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2837" y="5638800"/>
            <a:ext cx="19050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স্তম্ভমূল 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65638" y="304800"/>
            <a:ext cx="2514600" cy="524684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যান্ত্রিক ভারসাম্য রক্ষার্থে </a:t>
            </a:r>
          </a:p>
          <a:p>
            <a:pPr algn="ctr"/>
            <a:r>
              <a:rPr lang="bn-IN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মূলের  রূপান্তর </a:t>
            </a:r>
            <a:endParaRPr lang="en-US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11522075" cy="6400800"/>
          </a:xfrm>
          <a:prstGeom prst="frame">
            <a:avLst>
              <a:gd name="adj1" fmla="val 1497"/>
            </a:avLst>
          </a:prstGeom>
          <a:solidFill>
            <a:srgbClr val="002060"/>
          </a:solidFill>
          <a:ln>
            <a:solidFill>
              <a:schemeClr val="accent6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anspiratio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1687" y="304800"/>
            <a:ext cx="3943350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7894637" y="2514600"/>
            <a:ext cx="1760418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শোষন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23237" y="5562600"/>
            <a:ext cx="20574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সংখ্যা বৃদ্ধি  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0437" y="2514600"/>
            <a:ext cx="1592103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শোষন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46237" y="5562600"/>
            <a:ext cx="16764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জনন মূল 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0"/>
            <a:ext cx="11522075" cy="6400800"/>
          </a:xfrm>
          <a:prstGeom prst="frame">
            <a:avLst>
              <a:gd name="adj1" fmla="val 1497"/>
            </a:avLst>
          </a:prstGeom>
          <a:solidFill>
            <a:srgbClr val="002060"/>
          </a:solidFill>
          <a:ln>
            <a:solidFill>
              <a:schemeClr val="accent6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2" descr="831d948a07f99ab8b94dc4c32414ed5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637" y="3276600"/>
            <a:ext cx="3810000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 descr="index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037" y="304800"/>
            <a:ext cx="3657600" cy="2000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 descr="REPRODUCTION FINA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2637" y="3276600"/>
            <a:ext cx="3962400" cy="2171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4084638" y="304800"/>
            <a:ext cx="3048000" cy="517064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শারীর</a:t>
            </a:r>
            <a:endParaRPr lang="en-US" sz="6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বৃত্তিয়</a:t>
            </a:r>
            <a:endParaRPr lang="en-US" sz="6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কার্য</a:t>
            </a:r>
            <a:r>
              <a:rPr lang="bn-IN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সাধনা</a:t>
            </a:r>
            <a:r>
              <a:rPr lang="bn-IN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র্থে   রূপান্তর </a:t>
            </a:r>
            <a:endParaRPr lang="en-US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 advTm="2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Callout 2"/>
          <p:cNvSpPr/>
          <p:nvPr/>
        </p:nvSpPr>
        <p:spPr>
          <a:xfrm rot="4735055">
            <a:off x="835608" y="-310255"/>
            <a:ext cx="2598733" cy="3516112"/>
          </a:xfrm>
          <a:prstGeom prst="wedgeEllipseCallout">
            <a:avLst>
              <a:gd name="adj1" fmla="val 35326"/>
              <a:gd name="adj2" fmla="val -113946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numCol="1" rtlCol="0" anchor="ctr">
            <a:prstTxWarp prst="textPlain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b="1" dirty="0" smtClean="0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chemeClr val="tx1"/>
              </a:solidFill>
              <a:effectLst>
                <a:innerShdw blurRad="114300">
                  <a:prstClr val="black"/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2837" y="457200"/>
            <a:ext cx="2133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22437" y="5029200"/>
            <a:ext cx="784860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প্রশ্নঃ মূল রূপান্তরের তিনটি কারন লিখ । 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98837" y="3810000"/>
            <a:ext cx="312420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সময়ঃ ০৩ মিনিট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ube 6"/>
          <p:cNvSpPr/>
          <p:nvPr/>
        </p:nvSpPr>
        <p:spPr>
          <a:xfrm>
            <a:off x="6599237" y="228600"/>
            <a:ext cx="4724400" cy="3429000"/>
          </a:xfrm>
          <a:prstGeom prst="cub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023846sikka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0237" y="1371600"/>
            <a:ext cx="3048000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60437" y="228600"/>
            <a:ext cx="9829800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প্রধানমূল প্রধানত খাদ্য সঞ্চয়ের জন্য রূপান্তরিত হয় । আকৃতিগত দিক থেকে এরা চার প্রকার যথঃ – </a:t>
            </a: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১। মূলাকৃতি মূল ২। গাজরাকৃতি মূল  ৩। শালগমাকৃতি মূল  ৪। কন্দাকৃতি মূল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274637" y="2057401"/>
          <a:ext cx="10820399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Frame 5"/>
          <p:cNvSpPr/>
          <p:nvPr/>
        </p:nvSpPr>
        <p:spPr>
          <a:xfrm>
            <a:off x="0" y="0"/>
            <a:ext cx="11522075" cy="6400800"/>
          </a:xfrm>
          <a:prstGeom prst="frame">
            <a:avLst>
              <a:gd name="adj1" fmla="val 1497"/>
            </a:avLst>
          </a:prstGeom>
          <a:solidFill>
            <a:srgbClr val="002060"/>
          </a:solidFill>
          <a:ln>
            <a:solidFill>
              <a:schemeClr val="accent6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94237" y="3429000"/>
            <a:ext cx="2115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প্রধান মূলের </a:t>
            </a:r>
          </a:p>
          <a:p>
            <a:pPr algn="ctr"/>
            <a:r>
              <a:rPr lang="bn-IN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রূপান্তর 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মুল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4837" y="228600"/>
            <a:ext cx="5562600" cy="2895600"/>
          </a:xfrm>
          <a:prstGeom prst="ellipse">
            <a:avLst/>
          </a:prstGeom>
          <a:ln w="3175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isometricOffAxis1Righ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79437" y="457200"/>
            <a:ext cx="4648200" cy="2369880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মূলাকৃতি মূলঃ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এরা খাদ্য সঞ্চয় করে তাই মোটা ও রসালো হয় ।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এই মূলে মধ্যভাগ মোটা কিন্তু দুই প্রান্ত ক্রমশ সরু । যেমনঃ – মূল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ownload (3)-550x550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7237" y="3200400"/>
            <a:ext cx="5238750" cy="2971800"/>
          </a:xfrm>
          <a:prstGeom prst="ellipse">
            <a:avLst/>
          </a:prstGeom>
          <a:ln w="3175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isometricOffAxis1Righ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79437" y="2971800"/>
            <a:ext cx="4724400" cy="2923877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গাজরাকৃতি মূলঃ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এরা খাদ্য সঞ্চয় করে তাই মোটা ও রসালো হয় । এই মূলে উপরের দিক মোটা কিন্তু নিচের দিক ক্রমশ সরু হয়ে যায় । যেমনঃ – গাজর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1522075" cy="6400800"/>
          </a:xfrm>
          <a:prstGeom prst="frame">
            <a:avLst>
              <a:gd name="adj1" fmla="val 1497"/>
            </a:avLst>
          </a:prstGeom>
          <a:solidFill>
            <a:srgbClr val="002060"/>
          </a:solidFill>
          <a:ln>
            <a:solidFill>
              <a:schemeClr val="accent6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2037" y="152401"/>
            <a:ext cx="5128161" cy="2743199"/>
          </a:xfrm>
          <a:prstGeom prst="ellipse">
            <a:avLst/>
          </a:prstGeom>
          <a:ln w="3175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isometricOffAxis2Lef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74637" y="457200"/>
            <a:ext cx="5486400" cy="2923877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শালগমাকৃতি মূলঃ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এই ক্ষত্রে প্রধান মূলটির উপরের অংশ খাদ্য সঞ্চয়ের ফলে গোলাকার এবং নিচের অংশ হঠাৎ করে সরু হয়ে যায় । যেমনঃ- শালগম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637" y="3429000"/>
            <a:ext cx="5867400" cy="2369880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কন্দাকৃতি মূলঃ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এই ক্ষত্রে প্রধান মূলটি খাদ্য সঞ্চয়ের ফলে অনিয়মিতভাবে মোটা হয় । এদের কোন নির্দিষ্ট আকার ও আকৃতি নেই । যেমনঃ – সন্ধ্যামালতি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1522075" cy="6400800"/>
          </a:xfrm>
          <a:prstGeom prst="frame">
            <a:avLst>
              <a:gd name="adj1" fmla="val 1497"/>
            </a:avLst>
          </a:prstGeom>
          <a:solidFill>
            <a:srgbClr val="002060"/>
          </a:solidFill>
          <a:ln>
            <a:solidFill>
              <a:schemeClr val="accent6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মিষ্টি-আলু-5c7dedeea6e8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056437" y="2362200"/>
            <a:ext cx="3124200" cy="4495800"/>
          </a:xfrm>
          <a:prstGeom prst="ellipse">
            <a:avLst/>
          </a:prstGeom>
          <a:ln w="3175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isometricOffAxis2Lef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1522075" cy="6400800"/>
          </a:xfrm>
          <a:prstGeom prst="frame">
            <a:avLst>
              <a:gd name="adj1" fmla="val 1497"/>
            </a:avLst>
          </a:prstGeom>
          <a:solidFill>
            <a:srgbClr val="002060"/>
          </a:solidFill>
          <a:ln>
            <a:solidFill>
              <a:schemeClr val="accent6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0437" y="228600"/>
            <a:ext cx="9829800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অস্থানিক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ভবিষ্যতের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খাদ্য সঞ্চয়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স্ফীত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ধারন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। আকৃতিগত দিক থেকে এরা চার প্রকার যথঃ – </a:t>
            </a: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১।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কন্দাল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মূল ২।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গুচ্ছিতকন্দ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মূল  ৩।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নডুলুজ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মূল  ৪।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মালা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আকৃতির মূল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503237" y="2209799"/>
          <a:ext cx="10820399" cy="3657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1522075" cy="6400800"/>
          </a:xfrm>
          <a:prstGeom prst="frame">
            <a:avLst>
              <a:gd name="adj1" fmla="val 1497"/>
            </a:avLst>
          </a:prstGeom>
          <a:solidFill>
            <a:srgbClr val="002060"/>
          </a:solidFill>
          <a:ln>
            <a:solidFill>
              <a:schemeClr val="accent6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5638" y="762000"/>
            <a:ext cx="5257799" cy="1815882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কন্দাল মূলঃ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এই সকল অস্থানিক মূল অনিয়মিত ভাবে স্ফীত হয় ।  যেমনঃ মিষ্টি আলু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250px-Aa1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4037" y="3276600"/>
            <a:ext cx="4038600" cy="2819400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isometricOffAxis2Lef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03237" y="3352800"/>
            <a:ext cx="6096000" cy="2369880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গুচ্ছিত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কন্দমুলঃ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এ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গুচ্ছ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অস্থানিক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মূলের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সবগুলোই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সঞ্চয়ের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অনিয়মিতভাবে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স্ফীত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যেমনঃ- শতমূলী, ডালিয়া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featured_32969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7837" y="381000"/>
            <a:ext cx="4114800" cy="27432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isometricOffAxis2Lef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571037" y="1066800"/>
            <a:ext cx="1447800" cy="615553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bn-IN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3237" y="609600"/>
            <a:ext cx="5334000" cy="1815882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নডুলুজ মূলঃ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এই ক্ষেত্রে মূলের অগ্রভাগ খাদ্য সঞ্চয়ের জন্য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স্ফীত হয় । যেমনঃ- আম আদা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3237" y="3505200"/>
            <a:ext cx="5029200" cy="2369880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মালা আকৃতির মূলঃ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এই ক্ষেত্রে  খাদ্য সঞ্চয়ের ফলে অস্থানিক মূল পর্যায়ক্রমে স্ফীত ও সংকুচিত 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হয় । যেমনঃ- করলার মূল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1522075" cy="6400800"/>
          </a:xfrm>
          <a:prstGeom prst="frame">
            <a:avLst>
              <a:gd name="adj1" fmla="val 1497"/>
            </a:avLst>
          </a:prstGeom>
          <a:solidFill>
            <a:srgbClr val="002060"/>
          </a:solidFill>
          <a:ln>
            <a:solidFill>
              <a:schemeClr val="accent6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 descr="58bbd6535098877e21bfb8e719febb2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9237" y="304800"/>
            <a:ext cx="4419600" cy="25146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isometricOffAxis1Righ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 descr="slide15-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3037" y="3124200"/>
            <a:ext cx="4495800" cy="2819400"/>
          </a:xfrm>
          <a:prstGeom prst="ellipse">
            <a:avLst/>
          </a:prstGeom>
          <a:ln w="3175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isometricOffAxis1Righ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427037" y="228600"/>
            <a:ext cx="3810000" cy="2133600"/>
          </a:xfrm>
          <a:prstGeom prst="wedgeRoundRectCallout">
            <a:avLst>
              <a:gd name="adj1" fmla="val 97468"/>
              <a:gd name="adj2" fmla="val 21806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56037" y="3352800"/>
            <a:ext cx="3276600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সময়ঃ  ০৫ মিনিট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Cube 9"/>
          <p:cNvSpPr/>
          <p:nvPr/>
        </p:nvSpPr>
        <p:spPr>
          <a:xfrm>
            <a:off x="655637" y="4648200"/>
            <a:ext cx="10439400" cy="1368552"/>
          </a:xfrm>
          <a:prstGeom prst="cub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প্রশ্নঃ  খাদ্যসঞ্চয়ার্থে প্রধান মূলের রূপান্তর বর্ণনা কর ।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Cube 10"/>
          <p:cNvSpPr/>
          <p:nvPr/>
        </p:nvSpPr>
        <p:spPr>
          <a:xfrm>
            <a:off x="6446837" y="228600"/>
            <a:ext cx="4800600" cy="29718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pair-work-study-chinese-students-having-tianjin-university-high-school-china-462960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32637" y="1066800"/>
            <a:ext cx="3200400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 xmlns:lc="http://schemas.openxmlformats.org/drawingml/2006/lockedCanvas">
                  <a14:imgLayer r:embed="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837237" y="2286000"/>
            <a:ext cx="101068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27837" y="3048000"/>
            <a:ext cx="4495800" cy="26776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সপ্তম</a:t>
            </a:r>
            <a:r>
              <a:rPr lang="en-US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</a:p>
          <a:p>
            <a:pPr algn="ctr"/>
            <a:r>
              <a:rPr lang="en-US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তৃতীয়</a:t>
            </a:r>
            <a:r>
              <a:rPr lang="en-US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</a:p>
          <a:p>
            <a:pPr algn="ctr"/>
            <a:r>
              <a:rPr lang="en-US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সাধারন</a:t>
            </a:r>
            <a:r>
              <a:rPr lang="en-US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বাহ্যিক</a:t>
            </a:r>
            <a:r>
              <a:rPr lang="en-US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৪৫ </a:t>
            </a:r>
            <a:r>
              <a:rPr lang="en-US" sz="28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</a:t>
            </a:r>
            <a:r>
              <a:rPr lang="bn-IN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 ,                তারিখঃ </a:t>
            </a:r>
            <a:r>
              <a:rPr lang="en-US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২৩</a:t>
            </a:r>
            <a:r>
              <a:rPr lang="bn-IN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/</a:t>
            </a:r>
            <a:r>
              <a:rPr lang="en-US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1১</a:t>
            </a:r>
            <a:r>
              <a:rPr lang="bn-IN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/২০১৯ </a:t>
            </a:r>
            <a:r>
              <a:rPr lang="en-US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65437" y="152400"/>
            <a:ext cx="5486400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65237" y="1371600"/>
            <a:ext cx="3429000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IN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20181204_1059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46437" y="1371600"/>
            <a:ext cx="1447800" cy="114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7132637" y="1447801"/>
            <a:ext cx="2971800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পাঠ  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 xmlns:lc="http://schemas.openxmlformats.org/drawingml/2006/lockedCanvas">
                  <a14:imgLayer r:embed="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8732837" y="1447800"/>
            <a:ext cx="1295400" cy="106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Frame 9"/>
          <p:cNvSpPr/>
          <p:nvPr/>
        </p:nvSpPr>
        <p:spPr>
          <a:xfrm>
            <a:off x="0" y="0"/>
            <a:ext cx="11522075" cy="6400800"/>
          </a:xfrm>
          <a:prstGeom prst="frame">
            <a:avLst>
              <a:gd name="adj1" fmla="val 1497"/>
            </a:avLst>
          </a:prstGeom>
          <a:solidFill>
            <a:srgbClr val="002060"/>
          </a:solidFill>
          <a:ln>
            <a:solidFill>
              <a:schemeClr val="accent6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0838" y="2895600"/>
            <a:ext cx="5562600" cy="273921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মিজানুর</a:t>
            </a:r>
            <a:r>
              <a:rPr lang="en-US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চৌধুরী</a:t>
            </a:r>
            <a:r>
              <a:rPr lang="en-US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        </a:t>
            </a:r>
            <a:r>
              <a:rPr lang="en-US" sz="28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অধ্যাপক</a:t>
            </a:r>
            <a:r>
              <a:rPr lang="en-US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( </a:t>
            </a:r>
            <a:r>
              <a:rPr lang="en-US" sz="28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জীববিজ্ঞান</a:t>
            </a:r>
            <a:r>
              <a:rPr lang="en-US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) </a:t>
            </a:r>
          </a:p>
          <a:p>
            <a:pPr algn="ctr"/>
            <a:r>
              <a:rPr lang="en-US" sz="28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বিশ্বজাকের</a:t>
            </a:r>
            <a:r>
              <a:rPr lang="en-US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মঞ্জিল</a:t>
            </a:r>
            <a:r>
              <a:rPr lang="en-US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আলিয়া</a:t>
            </a:r>
            <a:r>
              <a:rPr lang="en-US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কামিল</a:t>
            </a:r>
            <a:r>
              <a:rPr lang="en-US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মাদ্রাসা</a:t>
            </a:r>
            <a:r>
              <a:rPr lang="en-US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28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বিশ্বজাকের</a:t>
            </a:r>
            <a:r>
              <a:rPr lang="en-US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মঞ্জিল-৭৮২২</a:t>
            </a:r>
          </a:p>
          <a:p>
            <a:pPr algn="ctr"/>
            <a:r>
              <a:rPr lang="en-US" sz="28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সদরপুর</a:t>
            </a:r>
            <a:r>
              <a:rPr lang="en-US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ফরিদপুর</a:t>
            </a:r>
            <a:r>
              <a:rPr lang="en-US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ctr"/>
            <a:r>
              <a:rPr lang="bn-IN" sz="2000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NikoshBAN" pitchFamily="2" charset="0"/>
                <a:hlinkClick r:id="rId6"/>
              </a:rPr>
              <a:t>ই-</a:t>
            </a:r>
            <a:r>
              <a:rPr lang="en-US" sz="2000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NikoshBAN" pitchFamily="2" charset="0"/>
                <a:hlinkClick r:id="rId6"/>
              </a:rPr>
              <a:t>মেইল-</a:t>
            </a:r>
            <a:r>
              <a:rPr lang="en-US" sz="2000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Segoe UI" pitchFamily="34" charset="0"/>
                <a:hlinkClick r:id="rId6"/>
              </a:rPr>
              <a:t>mizanc1967@gmail.com</a:t>
            </a:r>
            <a:r>
              <a:rPr lang="en-US" sz="2000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Segoe UI" pitchFamily="34" charset="0"/>
              </a:rPr>
              <a:t> </a:t>
            </a:r>
            <a:endParaRPr lang="en-US" sz="2000" u="sng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5637" y="228600"/>
            <a:ext cx="10287000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অস্থানিক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উদ্ভিদের যান্ত্রিক ভারসাম্য রক্ষার জন্য রূপান্তরিত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ধারন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। আকৃতিগত দিক থেকে এরা বিভিন্ন প্রকার যথঃ – </a:t>
            </a: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১। স্তম্ভমূল  ২। ঠেস মূল   ৩। আরোহী মূল   ৪। ভাসমান মূল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350837" y="2057401"/>
          <a:ext cx="10744199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rame 3"/>
          <p:cNvSpPr/>
          <p:nvPr/>
        </p:nvSpPr>
        <p:spPr>
          <a:xfrm>
            <a:off x="0" y="0"/>
            <a:ext cx="11522075" cy="6400800"/>
          </a:xfrm>
          <a:prstGeom prst="frame">
            <a:avLst>
              <a:gd name="adj1" fmla="val 1497"/>
            </a:avLst>
          </a:prstGeom>
          <a:solidFill>
            <a:srgbClr val="002060"/>
          </a:solidFill>
          <a:ln>
            <a:solidFill>
              <a:schemeClr val="accent6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bP4pJr4wVimqCWjYimXJe2cnCgn4CR6WQ1w2EH3dj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3437" y="304801"/>
            <a:ext cx="5095875" cy="297179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isometricOffAxis1Righ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 descr="Rhizophora-apiculata-Jhan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4437" y="3352800"/>
            <a:ext cx="5029200" cy="2743200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isometricOffAxis1Righ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0" y="685800"/>
            <a:ext cx="6294437" cy="2369880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bn-IN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্তম্ভমূলঃ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এই ধরনের অস্থানিক মূল কান্ড বা শাখা হইতেব উৎপন্ন হয় । এরা খাড়া ভাবে মাটির মধ্যে প্রবেশ করে এবং মোটা হয়ে স্তম্ভের আকার ধারন করে । যেমনঃ –বট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1522075" cy="6400800"/>
          </a:xfrm>
          <a:prstGeom prst="frame">
            <a:avLst>
              <a:gd name="adj1" fmla="val 1497"/>
            </a:avLst>
          </a:prstGeom>
          <a:solidFill>
            <a:srgbClr val="002060"/>
          </a:solidFill>
          <a:ln>
            <a:solidFill>
              <a:schemeClr val="accent6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437" y="3505200"/>
            <a:ext cx="5867400" cy="2369880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ঠেসমূলঃ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কান্ডের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গোড়ার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কতগুলো অস্থানিক মূল বের হয়ে তীর্যকভাবে মাটিতে প্রবেশ 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করে , যেমনঃ – কেয়ার ঠেসমূল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MS_AG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9237" y="228600"/>
            <a:ext cx="4486275" cy="281940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 descr="ক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1637" y="3276600"/>
            <a:ext cx="4267200" cy="2895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Frame 3"/>
          <p:cNvSpPr/>
          <p:nvPr/>
        </p:nvSpPr>
        <p:spPr>
          <a:xfrm>
            <a:off x="0" y="0"/>
            <a:ext cx="11522075" cy="6400800"/>
          </a:xfrm>
          <a:prstGeom prst="frame">
            <a:avLst>
              <a:gd name="adj1" fmla="val 1497"/>
            </a:avLst>
          </a:prstGeom>
          <a:solidFill>
            <a:srgbClr val="002060"/>
          </a:solidFill>
          <a:ln>
            <a:solidFill>
              <a:schemeClr val="accent6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837" y="457200"/>
            <a:ext cx="6019800" cy="2923877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আরোহী মূলঃ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এই মূল দুর্বল কান্ডযুক্ত উদ্ভিদের পর্ব হতে উৎপন্ন হয়ে অন্য কোনো উদ্ভিদ বা অবল্মবনকে আঁকড়ে ধরে এবং উদ্ভিদটিকে উপরে উঠতে সাহায্য করে, যেমনঃ – পান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7037" y="3505200"/>
            <a:ext cx="6172200" cy="2369880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ভাসমান মূলঃ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কোন কোন জলজ উদ্ভিদের কিছু অস্থানিক মূল স্পঞ্জী ও স্ফীত হইয়া গাছকে পানিতে ভাসিতে সাহায্য করে , যেমনঃ -  কেশরদাম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5637" y="228600"/>
            <a:ext cx="10287000" cy="206210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অস্থানিক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উদ্ভিদের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শারীরবৃত্তীয়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সমাধা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জন্য রূপান্তরিত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ধারন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। আকৃতিগত দিক থেকে এরা বিভিন্ন প্রকার যথঃ – </a:t>
            </a: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১।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পরাশ্রয়ী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বায়বীয়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২।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শোষক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মূল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৩।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শ্বাসমূল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৪।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জিনন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274637" y="2362200"/>
          <a:ext cx="10668000" cy="3733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rame 3"/>
          <p:cNvSpPr/>
          <p:nvPr/>
        </p:nvSpPr>
        <p:spPr>
          <a:xfrm>
            <a:off x="0" y="0"/>
            <a:ext cx="11522075" cy="6400800"/>
          </a:xfrm>
          <a:prstGeom prst="frame">
            <a:avLst>
              <a:gd name="adj1" fmla="val 1497"/>
            </a:avLst>
          </a:prstGeom>
          <a:solidFill>
            <a:srgbClr val="002060"/>
          </a:solidFill>
          <a:ln>
            <a:solidFill>
              <a:schemeClr val="accent6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d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3300" y="152400"/>
            <a:ext cx="5438775" cy="28956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isometricOffAxis1Righ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 descr="iaxcEE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2875" y="3200400"/>
            <a:ext cx="5029200" cy="29718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isometricOffAxis1Righ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 descr="250px-Aa13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0637" y="1295400"/>
            <a:ext cx="1752600" cy="1524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 descr="250px-Aa13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1637" y="4343400"/>
            <a:ext cx="1905000" cy="14478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50837" y="609600"/>
            <a:ext cx="5562601" cy="1815882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পরাশ্রয়ী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বায়বীয়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মূলঃ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বাতাস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জলীয়বাষ্প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গ্রহন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যেমনঃ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রাস্না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1522075" cy="6400800"/>
          </a:xfrm>
          <a:prstGeom prst="frame">
            <a:avLst>
              <a:gd name="adj1" fmla="val 1497"/>
            </a:avLst>
          </a:prstGeom>
          <a:solidFill>
            <a:srgbClr val="002060"/>
          </a:solidFill>
          <a:ln>
            <a:solidFill>
              <a:schemeClr val="accent6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7037" y="3048000"/>
            <a:ext cx="5791199" cy="2923877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পরজীবী বা শোষক মূলঃ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পরজীবী উদ্ভিদ আশ্রয়দাতা উদ্ভিদের দেহে  বিশেষ ধরনের মূল প্রবেশ করিয়ে  খাদ্যরস শোষন করে থাকে । এই মূলগুলোকে শোষন মুল বলে ।যেমনঃ স্বর্ণলতা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0837" y="609600"/>
            <a:ext cx="6629400" cy="2923877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শ্ব</a:t>
            </a:r>
            <a:r>
              <a:rPr lang="bn-IN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াসমূলঃ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সমুদ্র উপকুলে লবণাক্ত ও কর্দমাক্ত মাটিতে উদ্ভিদের প্রধান মূল হতে শাখা মূল মাটির উপরে খাড়াভাবে উঠে আসে । এই সকল মূলে ছোট ছোট ছিদ্র থাকে । এদের কে শ্বাসমূল বা নিউমাটফোর বলে । যেমনঃ  সুন্দরী , গরান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8038" y="4114800"/>
            <a:ext cx="6019800" cy="1815882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জনন মূলঃ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কোন কোন উদ্ভিদের মূল প্রজননে অংশ গ্রহণ করে থাকে ।যেমনঃ মিষ্টি আলু , পটল , কাকরোল </a:t>
            </a:r>
          </a:p>
        </p:txBody>
      </p:sp>
      <p:sp>
        <p:nvSpPr>
          <p:cNvPr id="7" name="Cube 6"/>
          <p:cNvSpPr/>
          <p:nvPr/>
        </p:nvSpPr>
        <p:spPr>
          <a:xfrm>
            <a:off x="7056437" y="3352800"/>
            <a:ext cx="4267200" cy="28194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Sweet-Potato-20161021_090831_HD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1237" y="4191000"/>
            <a:ext cx="2971800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Cube 8"/>
          <p:cNvSpPr/>
          <p:nvPr/>
        </p:nvSpPr>
        <p:spPr>
          <a:xfrm>
            <a:off x="7056437" y="152400"/>
            <a:ext cx="4267200" cy="30480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5037" y="1066800"/>
            <a:ext cx="3048000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be 2"/>
          <p:cNvSpPr/>
          <p:nvPr/>
        </p:nvSpPr>
        <p:spPr>
          <a:xfrm>
            <a:off x="6721475" y="0"/>
            <a:ext cx="4800600" cy="3581400"/>
          </a:xfrm>
          <a:prstGeom prst="cube">
            <a:avLst/>
          </a:prstGeom>
          <a:solidFill>
            <a:srgbClr val="00B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2017-07-22-12-55-16-0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7837" y="990600"/>
            <a:ext cx="3657600" cy="251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ular Callout 4"/>
          <p:cNvSpPr/>
          <p:nvPr/>
        </p:nvSpPr>
        <p:spPr>
          <a:xfrm>
            <a:off x="427037" y="304800"/>
            <a:ext cx="3352800" cy="3048000"/>
          </a:xfrm>
          <a:prstGeom prst="wedgeRectCallout">
            <a:avLst>
              <a:gd name="adj1" fmla="val 121454"/>
              <a:gd name="adj2" fmla="val 25035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9837" y="3048000"/>
            <a:ext cx="297180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সময়ঃ ০৫ মিনিট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ube 6"/>
          <p:cNvSpPr/>
          <p:nvPr/>
        </p:nvSpPr>
        <p:spPr>
          <a:xfrm>
            <a:off x="884237" y="4114800"/>
            <a:ext cx="10058400" cy="1981200"/>
          </a:xfrm>
          <a:prstGeom prst="cub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প্রশ্নঃ শারীরবৃত্তিয় কার্য সাধনার্থে  অস্থানিক মূলের রুপান্তরগুলো বর্ণনা কর। 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be 1"/>
          <p:cNvSpPr/>
          <p:nvPr/>
        </p:nvSpPr>
        <p:spPr>
          <a:xfrm>
            <a:off x="6523037" y="0"/>
            <a:ext cx="4999038" cy="3581400"/>
          </a:xfrm>
          <a:prstGeom prst="cube">
            <a:avLst/>
          </a:prstGeom>
          <a:solidFill>
            <a:srgbClr val="00B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eva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1637" y="1143000"/>
            <a:ext cx="3733800" cy="2209800"/>
          </a:xfrm>
          <a:prstGeom prst="rect">
            <a:avLst/>
          </a:prstGeom>
        </p:spPr>
      </p:pic>
      <p:sp>
        <p:nvSpPr>
          <p:cNvPr id="8" name="Rectangular Callout 7"/>
          <p:cNvSpPr/>
          <p:nvPr/>
        </p:nvSpPr>
        <p:spPr>
          <a:xfrm>
            <a:off x="503237" y="609600"/>
            <a:ext cx="5029200" cy="2133600"/>
          </a:xfrm>
          <a:prstGeom prst="wedgeRectCallout">
            <a:avLst>
              <a:gd name="adj1" fmla="val 66226"/>
              <a:gd name="adj2" fmla="val 22103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1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</a:t>
            </a:r>
            <a:r>
              <a:rPr lang="bn-IN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ল্যা</a:t>
            </a:r>
            <a:r>
              <a:rPr lang="bn-IN" sz="1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</a:t>
            </a:r>
            <a:r>
              <a:rPr lang="bn-IN" sz="1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bn-IN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2837" y="4343400"/>
            <a:ext cx="4406976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মূলের প্রধান কাজ কী ? 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12837" y="4343400"/>
            <a:ext cx="6279283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মূলা কোন ধরনের রূপান্তরিত মূল ? 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12837" y="4419600"/>
            <a:ext cx="8174033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কন্দাকৃতি রূপান্তরিত প্রধান মূলের উদাহরন কী ? 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2837" y="4267200"/>
            <a:ext cx="9982200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৪। অস্থানিক মূল সাধারনত কয়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ধরনের কাজ করার জন্য রূপান্তরিত হয় ? 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12837" y="4343400"/>
            <a:ext cx="8563563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৫। পান গাছে কোন ধরনের রূপান্তরিত মূল দেখা যায় ? 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12837" y="4343400"/>
            <a:ext cx="91440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৬। মিষ্টি আলুতে  কোন ধরনের রূপান্তরিত মূল দেখা যায় ? 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12837" y="4343400"/>
            <a:ext cx="8287846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৭। পরজীবী বা শোষক মূল কোন উদ্ভিদে দেখা যায় ? 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be 3"/>
          <p:cNvSpPr/>
          <p:nvPr/>
        </p:nvSpPr>
        <p:spPr>
          <a:xfrm>
            <a:off x="5684837" y="0"/>
            <a:ext cx="5837238" cy="32766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10312460_594700800631039_6782471781639731910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2037" y="1143000"/>
            <a:ext cx="4038600" cy="1876425"/>
          </a:xfrm>
          <a:prstGeom prst="rect">
            <a:avLst/>
          </a:prstGeom>
        </p:spPr>
      </p:pic>
      <p:sp>
        <p:nvSpPr>
          <p:cNvPr id="7" name="Rectangular Callout 6"/>
          <p:cNvSpPr/>
          <p:nvPr/>
        </p:nvSpPr>
        <p:spPr>
          <a:xfrm>
            <a:off x="427037" y="304800"/>
            <a:ext cx="3429000" cy="2819400"/>
          </a:xfrm>
          <a:prstGeom prst="wedgeRectCallout">
            <a:avLst>
              <a:gd name="adj1" fmla="val 96738"/>
              <a:gd name="adj2" fmla="val 614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Cube 8"/>
          <p:cNvSpPr/>
          <p:nvPr/>
        </p:nvSpPr>
        <p:spPr>
          <a:xfrm>
            <a:off x="503237" y="3733800"/>
            <a:ext cx="10668000" cy="2438400"/>
          </a:xfrm>
          <a:prstGeom prst="cub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প্রশ্নঃ শ্রেণি কক্ষে উপস্থাপনের জন্য শালগমাকৃতি , নডুলুজ , জনন ও বায়বীয় মূলের চিত্র অংকন করে আনবে । 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শালগম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22075" cy="6400800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0" y="0"/>
            <a:ext cx="11522075" cy="6400800"/>
          </a:xfrm>
          <a:prstGeom prst="frame">
            <a:avLst>
              <a:gd name="adj1" fmla="val 1497"/>
            </a:avLst>
          </a:prstGeom>
          <a:solidFill>
            <a:srgbClr val="002060"/>
          </a:solidFill>
          <a:ln>
            <a:solidFill>
              <a:schemeClr val="accent6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11522075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239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23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39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o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37" y="381000"/>
            <a:ext cx="4191000" cy="5410200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 rot="13782303">
            <a:off x="3938574" y="239511"/>
            <a:ext cx="1968528" cy="1727628"/>
          </a:xfrm>
          <a:prstGeom prst="wedgeEllipseCallout">
            <a:avLst>
              <a:gd name="adj1" fmla="val 38672"/>
              <a:gd name="adj2" fmla="val -131185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numCol="1" rtlCol="0" anchor="ctr">
            <a:prstTxWarp prst="textPlain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b="1" dirty="0" smtClean="0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chemeClr val="tx1"/>
              </a:solidFill>
              <a:effectLst>
                <a:innerShdw blurRad="114300">
                  <a:prstClr val="black"/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60837" y="457200"/>
            <a:ext cx="160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75037" y="2286000"/>
            <a:ext cx="59202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১। এর গায়ে কি কোন গিট বা পর্ব আছে ?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২। পাতা আছে ? 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৩। মুকুল আছে  ?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75037" y="4038600"/>
            <a:ext cx="3757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উত্তরঃ না নেই ?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6370637" y="5181600"/>
            <a:ext cx="4800600" cy="990600"/>
          </a:xfrm>
          <a:prstGeom prst="wedgeRoundRectCallout">
            <a:avLst>
              <a:gd name="adj1" fmla="val -135603"/>
              <a:gd name="adj2" fmla="val -22788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এটি একটি মূল 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p-roo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37" y="1371600"/>
            <a:ext cx="4114800" cy="1371600"/>
          </a:xfrm>
          <a:prstGeom prst="rect">
            <a:avLst/>
          </a:prstGeom>
          <a:ln w="9525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perspectiveBelow"/>
            <a:lightRig rig="threePt" dir="t"/>
          </a:scene3d>
        </p:spPr>
      </p:pic>
      <p:pic>
        <p:nvPicPr>
          <p:cNvPr id="3" name="Picture 2" descr="kalerkantho-2b2018-08-08-1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408033">
            <a:off x="7036925" y="1092004"/>
            <a:ext cx="4290319" cy="1417674"/>
          </a:xfrm>
          <a:prstGeom prst="rect">
            <a:avLst/>
          </a:prstGeom>
          <a:ln>
            <a:noFill/>
          </a:ln>
        </p:spPr>
      </p:pic>
      <p:sp>
        <p:nvSpPr>
          <p:cNvPr id="12" name="Rectangle 11"/>
          <p:cNvSpPr/>
          <p:nvPr/>
        </p:nvSpPr>
        <p:spPr>
          <a:xfrm>
            <a:off x="5608637" y="2895600"/>
            <a:ext cx="5715000" cy="107189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86164" tIns="43082" rIns="86164" bIns="43082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প্রাথমিক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নষ্ট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হইয়া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যাওয়ার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কান্ডের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নিম্ন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হইতে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হইয়াছে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6237" y="304800"/>
            <a:ext cx="82296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bn-IN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এবং প্রশ্ন ১ ও ২ এর উত্তর দাও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1522075" cy="6400800"/>
          </a:xfrm>
          <a:prstGeom prst="frame">
            <a:avLst>
              <a:gd name="adj1" fmla="val 1497"/>
            </a:avLst>
          </a:prstGeom>
          <a:solidFill>
            <a:srgbClr val="002060"/>
          </a:solidFill>
          <a:ln>
            <a:solidFill>
              <a:schemeClr val="accent6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08237" y="4419600"/>
            <a:ext cx="647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প্রশ্নঃ (১)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‘ক’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 </a:t>
            </a:r>
            <a:endParaRPr lang="bn-IN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প্রশ্নঃ (২) চিত্রঃ ‘খ’ কোন ধরনের মূল ? 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27437" y="1447800"/>
            <a:ext cx="1447800" cy="87716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bn-IN" dirty="0" smtClean="0"/>
          </a:p>
          <a:p>
            <a:endParaRPr lang="bn-IN" dirty="0" smtClean="0"/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170237" y="2057400"/>
            <a:ext cx="1371600" cy="615553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bn-IN" dirty="0" smtClean="0"/>
          </a:p>
          <a:p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9266237" y="1219200"/>
            <a:ext cx="1981200" cy="646331"/>
          </a:xfrm>
          <a:prstGeom prst="rect">
            <a:avLst/>
          </a:prstGeom>
          <a:scene3d>
            <a:camera prst="isometricOffAxis2Left"/>
            <a:lightRig rig="threePt" dir="t"/>
          </a:scene3d>
        </p:spPr>
        <p:txBody>
          <a:bodyPr wrap="square">
            <a:spAutoFit/>
          </a:bodyPr>
          <a:lstStyle/>
          <a:p>
            <a:r>
              <a:rPr lang="bn-IN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চিত্রঃ  খ 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Line Callout 1 20"/>
          <p:cNvSpPr/>
          <p:nvPr/>
        </p:nvSpPr>
        <p:spPr>
          <a:xfrm>
            <a:off x="198437" y="2895600"/>
            <a:ext cx="4495800" cy="990600"/>
          </a:xfrm>
          <a:prstGeom prst="borderCallout1">
            <a:avLst>
              <a:gd name="adj1" fmla="val -7310"/>
              <a:gd name="adj2" fmla="val 48413"/>
              <a:gd name="adj3" fmla="val -25499"/>
              <a:gd name="adj4" fmla="val 4760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প্রাথমিক মূলই বৃদ্ধি প্রাপ্ত হইয়া এই মূল গঠিত হইয়াছে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Callout 13"/>
          <p:cNvSpPr/>
          <p:nvPr/>
        </p:nvSpPr>
        <p:spPr>
          <a:xfrm rot="21220678">
            <a:off x="152614" y="4427549"/>
            <a:ext cx="2019497" cy="1632204"/>
          </a:xfrm>
          <a:prstGeom prst="wedgeEllipseCallout">
            <a:avLst>
              <a:gd name="adj1" fmla="val 26101"/>
              <a:gd name="adj2" fmla="val -81296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numCol="1" rtlCol="0" anchor="ctr">
            <a:prstTxWarp prst="textPlain">
              <a:avLst>
                <a:gd name="adj" fmla="val 52050"/>
              </a:avLst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b="1" dirty="0" smtClean="0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chemeClr val="tx1"/>
              </a:solidFill>
              <a:effectLst>
                <a:innerShdw blurRad="114300">
                  <a:prstClr val="black"/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4637" y="4800600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‘ক</a:t>
            </a:r>
            <a:r>
              <a:rPr lang="bn-IN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স্থানিক মূল 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961437" y="4724400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‘ক</a:t>
            </a:r>
            <a:r>
              <a:rPr lang="bn-IN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স্থানিক মূল 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Oval Callout 22"/>
          <p:cNvSpPr/>
          <p:nvPr/>
        </p:nvSpPr>
        <p:spPr>
          <a:xfrm rot="19894709">
            <a:off x="8604876" y="4413900"/>
            <a:ext cx="2621499" cy="1617843"/>
          </a:xfrm>
          <a:prstGeom prst="wedgeEllipseCallout">
            <a:avLst>
              <a:gd name="adj1" fmla="val 20925"/>
              <a:gd name="adj2" fmla="val -70862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numCol="1" rtlCol="0" anchor="ctr">
            <a:prstTxWarp prst="textPlain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bn-IN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খ’ অস্থানিক মূল</a:t>
            </a:r>
            <a:r>
              <a:rPr lang="bn-IN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Oval Callout 25"/>
          <p:cNvSpPr/>
          <p:nvPr/>
        </p:nvSpPr>
        <p:spPr>
          <a:xfrm rot="13461102">
            <a:off x="4191318" y="1098699"/>
            <a:ext cx="1294295" cy="879523"/>
          </a:xfrm>
          <a:prstGeom prst="wedgeEllipseCallout">
            <a:avLst>
              <a:gd name="adj1" fmla="val 53533"/>
              <a:gd name="adj2" fmla="val -12884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numCol="1" rtlCol="0" anchor="ctr">
            <a:prstTxWarp prst="textPlain">
              <a:avLst>
                <a:gd name="adj" fmla="val 52050"/>
              </a:avLst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b="1" dirty="0" smtClean="0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chemeClr val="tx1"/>
              </a:solidFill>
              <a:effectLst>
                <a:innerShdw blurRad="114300">
                  <a:prstClr val="black"/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37037" y="121920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চিত্র-ক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Oval Callout 27"/>
          <p:cNvSpPr/>
          <p:nvPr/>
        </p:nvSpPr>
        <p:spPr>
          <a:xfrm rot="5116930">
            <a:off x="5820706" y="974342"/>
            <a:ext cx="936458" cy="1271841"/>
          </a:xfrm>
          <a:prstGeom prst="wedgeEllipseCallout">
            <a:avLst>
              <a:gd name="adj1" fmla="val 53533"/>
              <a:gd name="adj2" fmla="val -12884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numCol="1" rtlCol="0" anchor="ctr">
            <a:prstTxWarp prst="textPlain">
              <a:avLst>
                <a:gd name="adj" fmla="val 52050"/>
              </a:avLst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b="1" dirty="0" smtClean="0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chemeClr val="tx1"/>
              </a:solidFill>
              <a:effectLst>
                <a:innerShdw blurRad="114300">
                  <a:prstClr val="black"/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761037" y="1447800"/>
            <a:ext cx="1226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চিত্র-খ 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0px-Aa1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37" y="2667000"/>
            <a:ext cx="6248400" cy="1371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Down Arrow Callout 4"/>
          <p:cNvSpPr/>
          <p:nvPr/>
        </p:nvSpPr>
        <p:spPr>
          <a:xfrm>
            <a:off x="1036637" y="304800"/>
            <a:ext cx="5257800" cy="2209800"/>
          </a:xfrm>
          <a:prstGeom prst="down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tap-roo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637" y="304800"/>
            <a:ext cx="5257800" cy="1371600"/>
          </a:xfrm>
          <a:prstGeom prst="rect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</p:pic>
      <p:sp>
        <p:nvSpPr>
          <p:cNvPr id="10" name="Frame 9"/>
          <p:cNvSpPr/>
          <p:nvPr/>
        </p:nvSpPr>
        <p:spPr>
          <a:xfrm>
            <a:off x="0" y="0"/>
            <a:ext cx="11522075" cy="6400800"/>
          </a:xfrm>
          <a:prstGeom prst="frame">
            <a:avLst>
              <a:gd name="adj1" fmla="val 1497"/>
            </a:avLst>
          </a:prstGeom>
          <a:solidFill>
            <a:srgbClr val="002060"/>
          </a:solidFill>
          <a:ln>
            <a:solidFill>
              <a:schemeClr val="accent6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8037" y="3810001"/>
            <a:ext cx="5486400" cy="353943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84237" y="3810000"/>
            <a:ext cx="8382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 ক ) 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41637" y="3810000"/>
            <a:ext cx="8382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 খ ) 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75237" y="3810000"/>
            <a:ext cx="8382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 গ )  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Oval Callout 15"/>
          <p:cNvSpPr/>
          <p:nvPr/>
        </p:nvSpPr>
        <p:spPr>
          <a:xfrm rot="13782303">
            <a:off x="8664638" y="1114900"/>
            <a:ext cx="2383231" cy="2347304"/>
          </a:xfrm>
          <a:prstGeom prst="wedgeEllipseCallout">
            <a:avLst>
              <a:gd name="adj1" fmla="val 38672"/>
              <a:gd name="adj2" fmla="val -131185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numCol="1" rtlCol="0" anchor="ctr">
            <a:prstTxWarp prst="textPlain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b="1" dirty="0" smtClean="0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chemeClr val="tx1"/>
              </a:solidFill>
              <a:effectLst>
                <a:innerShdw blurRad="114300">
                  <a:prstClr val="black"/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809037" y="1371600"/>
            <a:ext cx="22860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গুলো কোন ধরনের মূল </a:t>
            </a:r>
            <a:r>
              <a:rPr lang="bn-IN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03437" y="4876800"/>
            <a:ext cx="67818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I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রূপান্তরিত প্রধান মূল 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n Arrow Callout 6"/>
          <p:cNvSpPr/>
          <p:nvPr/>
        </p:nvSpPr>
        <p:spPr>
          <a:xfrm>
            <a:off x="731837" y="304800"/>
            <a:ext cx="6553200" cy="2667000"/>
          </a:xfrm>
          <a:prstGeom prst="down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kalerkantho-2b2018-08-08-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08033">
            <a:off x="808721" y="380299"/>
            <a:ext cx="6314741" cy="1525877"/>
          </a:xfrm>
          <a:prstGeom prst="rect">
            <a:avLst/>
          </a:prstGeom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427037" y="3124200"/>
            <a:ext cx="6172200" cy="113877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bn-IN" dirty="0" smtClean="0"/>
          </a:p>
          <a:p>
            <a:endParaRPr lang="bn-IN" dirty="0" smtClean="0"/>
          </a:p>
          <a:p>
            <a:endParaRPr lang="bn-IN" dirty="0" smtClean="0"/>
          </a:p>
          <a:p>
            <a:endParaRPr lang="en-US" dirty="0"/>
          </a:p>
        </p:txBody>
      </p:sp>
      <p:pic>
        <p:nvPicPr>
          <p:cNvPr id="11" name="Picture 10" descr="ক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6637" y="3200400"/>
            <a:ext cx="1614488" cy="106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2bP4pJr4wVimqCWjYimXJe2cnCgn4CR6WQ1w2EH3dj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6837" y="3200400"/>
            <a:ext cx="2057400" cy="99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 descr="58bbd6535098877e21bfb8e719febb2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3237" y="3124200"/>
            <a:ext cx="1981200" cy="106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1036637" y="4191000"/>
            <a:ext cx="963725" cy="58477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 ক ) 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65437" y="4191000"/>
            <a:ext cx="963725" cy="58477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 খ ) 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94237" y="4191000"/>
            <a:ext cx="1066800" cy="58477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 গ ) 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Oval Callout 18"/>
          <p:cNvSpPr/>
          <p:nvPr/>
        </p:nvSpPr>
        <p:spPr>
          <a:xfrm rot="13782303">
            <a:off x="8415571" y="768189"/>
            <a:ext cx="2844331" cy="2883221"/>
          </a:xfrm>
          <a:prstGeom prst="wedgeEllipseCallout">
            <a:avLst>
              <a:gd name="adj1" fmla="val 38672"/>
              <a:gd name="adj2" fmla="val -131185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numCol="1" rtlCol="0" anchor="ctr">
            <a:prstTxWarp prst="textPlain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b="1" dirty="0" smtClean="0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chemeClr val="tx1"/>
              </a:solidFill>
              <a:effectLst>
                <a:innerShdw blurRad="114300">
                  <a:prstClr val="black"/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941637" y="5029200"/>
            <a:ext cx="571500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IN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রূপান্তরিত অস্থানিক  মূল 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885237" y="1143000"/>
            <a:ext cx="1828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? 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1112837" y="304800"/>
            <a:ext cx="9448800" cy="1447800"/>
          </a:xfrm>
          <a:prstGeom prst="cloudCallout">
            <a:avLst>
              <a:gd name="adj1" fmla="val -5472"/>
              <a:gd name="adj2" fmla="val 154730"/>
            </a:avLst>
          </a:prstGeom>
          <a:solidFill>
            <a:schemeClr val="bg2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আলোচ্য বিষয় 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65437" y="3581400"/>
            <a:ext cx="6019800" cy="14465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7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রূপান্তরিত মূল  </a:t>
            </a:r>
            <a:endParaRPr lang="en-US" sz="8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22075" cy="6400800"/>
          </a:xfrm>
          <a:prstGeom prst="rect">
            <a:avLst/>
          </a:prstGeom>
        </p:spPr>
      </p:pic>
      <p:pic>
        <p:nvPicPr>
          <p:cNvPr id="3" name="Picture 2" descr="Picture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67400"/>
            <a:ext cx="11522075" cy="533400"/>
          </a:xfrm>
          <a:prstGeom prst="rect">
            <a:avLst/>
          </a:prstGeom>
          <a:solidFill>
            <a:srgbClr val="00B050"/>
          </a:solidFill>
        </p:spPr>
      </p:pic>
      <p:pic>
        <p:nvPicPr>
          <p:cNvPr id="4" name="Picture 3" descr="Picture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0" y="0"/>
            <a:ext cx="11522075" cy="533400"/>
          </a:xfrm>
          <a:prstGeom prst="rect">
            <a:avLst/>
          </a:prstGeom>
          <a:solidFill>
            <a:srgbClr val="00B050"/>
          </a:solidFill>
        </p:spPr>
      </p:pic>
      <p:pic>
        <p:nvPicPr>
          <p:cNvPr id="5" name="Picture 4" descr="Picture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8054975" y="2933700"/>
            <a:ext cx="6400800" cy="533400"/>
          </a:xfrm>
          <a:prstGeom prst="rect">
            <a:avLst/>
          </a:prstGeom>
          <a:solidFill>
            <a:srgbClr val="00B050"/>
          </a:solidFill>
        </p:spPr>
      </p:pic>
      <p:pic>
        <p:nvPicPr>
          <p:cNvPr id="6" name="Picture 5" descr="Picture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2933700" y="2933700"/>
            <a:ext cx="6400800" cy="533400"/>
          </a:xfrm>
          <a:prstGeom prst="rect">
            <a:avLst/>
          </a:prstGeom>
          <a:solidFill>
            <a:srgbClr val="00B050"/>
          </a:solidFill>
        </p:spPr>
      </p:pic>
      <p:sp>
        <p:nvSpPr>
          <p:cNvPr id="9" name="Rectangle 8"/>
          <p:cNvSpPr/>
          <p:nvPr/>
        </p:nvSpPr>
        <p:spPr>
          <a:xfrm>
            <a:off x="3170237" y="533400"/>
            <a:ext cx="4648200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bn-IN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03437" y="3733800"/>
            <a:ext cx="8610600" cy="175432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১। রূপান্তরিত মূল কী তা বলতে পারবে ।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২। মূল রূপান্তরের কারন ব্যাখ্যা করতে পারবে । 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রূপান্তরিত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মূলের গঠন বর্ণনা করতে পারবে 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17637" y="2057400"/>
            <a:ext cx="5638800" cy="83099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 ---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Picture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956669">
            <a:off x="10094877" y="4788839"/>
            <a:ext cx="1269723" cy="2025468"/>
          </a:xfrm>
          <a:prstGeom prst="rect">
            <a:avLst/>
          </a:prstGeom>
        </p:spPr>
      </p:pic>
      <p:pic>
        <p:nvPicPr>
          <p:cNvPr id="13" name="Picture 12" descr="Picture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655327">
            <a:off x="4688" y="4704724"/>
            <a:ext cx="1269723" cy="20254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0237" y="3429000"/>
            <a:ext cx="3886200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Picture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837" y="381001"/>
            <a:ext cx="3886199" cy="1904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featured_32969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837" y="3429000"/>
            <a:ext cx="3886200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31837" y="2514600"/>
            <a:ext cx="282801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শালগমাকৃতির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0437" y="5562600"/>
            <a:ext cx="177324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কন্দাল মূল 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foo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0237" y="304800"/>
            <a:ext cx="3962400" cy="213360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7513637" y="2590800"/>
            <a:ext cx="282801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সঞ্চয়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13637" y="5562600"/>
            <a:ext cx="282801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সঞ্চয়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13237" y="685800"/>
            <a:ext cx="2667000" cy="452431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 সঞ্চয়ার্থে </a:t>
            </a:r>
          </a:p>
          <a:p>
            <a:pPr algn="ctr"/>
            <a:r>
              <a:rPr lang="bn-IN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মূলের রূপান্তর </a:t>
            </a:r>
            <a:endParaRPr lang="en-US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0"/>
            <a:ext cx="11522075" cy="6400800"/>
          </a:xfrm>
          <a:prstGeom prst="frame">
            <a:avLst>
              <a:gd name="adj1" fmla="val 1497"/>
            </a:avLst>
          </a:prstGeom>
          <a:solidFill>
            <a:srgbClr val="002060"/>
          </a:solidFill>
          <a:ln>
            <a:solidFill>
              <a:schemeClr val="accent6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1099</TotalTime>
  <Words>1016</Words>
  <Application>Microsoft Office PowerPoint</Application>
  <PresentationFormat>Custom</PresentationFormat>
  <Paragraphs>149</Paragraphs>
  <Slides>29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MIZAN</dc:creator>
  <cp:lastModifiedBy>MIZAN</cp:lastModifiedBy>
  <cp:revision>231</cp:revision>
  <dcterms:created xsi:type="dcterms:W3CDTF">2019-11-23T02:30:21Z</dcterms:created>
  <dcterms:modified xsi:type="dcterms:W3CDTF">2019-12-08T04:24:40Z</dcterms:modified>
</cp:coreProperties>
</file>