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73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60093"/>
    <a:srgbClr val="66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BD7E2-3D1C-414F-97B8-F77318A023D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AD2347-7805-40C8-85AA-7B72A93264F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7030A0"/>
        </a:solidFill>
        <a:ln>
          <a:solidFill>
            <a:srgbClr val="D60093"/>
          </a:solidFill>
        </a:ln>
      </dgm:spPr>
      <dgm:t>
        <a:bodyPr/>
        <a:lstStyle/>
        <a:p>
          <a:r>
            <a:rPr lang="bn-BD" dirty="0" smtClean="0"/>
            <a:t>ইনপুট ডিভাইস</a:t>
          </a:r>
          <a:endParaRPr lang="en-US" dirty="0"/>
        </a:p>
      </dgm:t>
    </dgm:pt>
    <dgm:pt modelId="{A38DC604-378F-447A-BE03-399803F22527}" type="parTrans" cxnId="{DCBB677E-2977-474B-BAE2-B320905C7B17}">
      <dgm:prSet/>
      <dgm:spPr/>
      <dgm:t>
        <a:bodyPr/>
        <a:lstStyle/>
        <a:p>
          <a:endParaRPr lang="en-US"/>
        </a:p>
      </dgm:t>
    </dgm:pt>
    <dgm:pt modelId="{E935BB49-6790-4E8E-9936-8A362279975E}" type="sibTrans" cxnId="{DCBB677E-2977-474B-BAE2-B320905C7B17}">
      <dgm:prSet/>
      <dgm:spPr/>
      <dgm:t>
        <a:bodyPr/>
        <a:lstStyle/>
        <a:p>
          <a:endParaRPr lang="en-US"/>
        </a:p>
      </dgm:t>
    </dgm:pt>
    <dgm:pt modelId="{ED88FA95-6D0B-4DB8-A7F0-77913BB9575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বারকোড রিডার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1E2EC04-7BD8-46ED-8824-8F6B59500323}" type="parTrans" cxnId="{52CD9638-8247-4EC0-853E-7D377218E093}">
      <dgm:prSet/>
      <dgm:spPr/>
      <dgm:t>
        <a:bodyPr/>
        <a:lstStyle/>
        <a:p>
          <a:endParaRPr lang="en-US"/>
        </a:p>
      </dgm:t>
    </dgm:pt>
    <dgm:pt modelId="{BB174265-1D84-4C1A-86D8-68B95458167A}" type="sibTrans" cxnId="{52CD9638-8247-4EC0-853E-7D377218E093}">
      <dgm:prSet/>
      <dgm:spPr/>
      <dgm:t>
        <a:bodyPr/>
        <a:lstStyle/>
        <a:p>
          <a:endParaRPr lang="en-US"/>
        </a:p>
      </dgm:t>
    </dgm:pt>
    <dgm:pt modelId="{F31B47F3-F9A9-4DAF-A5E2-E40D5AC918A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C00000"/>
        </a:solidFill>
        <a:ln>
          <a:solidFill>
            <a:srgbClr val="00B050"/>
          </a:solidFill>
        </a:ln>
      </dgm:spPr>
      <dgm:t>
        <a:bodyPr/>
        <a:lstStyle/>
        <a:p>
          <a:r>
            <a:rPr lang="bn-BD" sz="3200" dirty="0" smtClean="0"/>
            <a:t>মাউস</a:t>
          </a:r>
          <a:endParaRPr lang="en-US" sz="2400" dirty="0"/>
        </a:p>
      </dgm:t>
    </dgm:pt>
    <dgm:pt modelId="{A8FE5792-AA1A-4A8F-95DC-BBE4B7883E19}" type="parTrans" cxnId="{F50F067A-79A9-4CAF-8934-D9723FA88DD0}">
      <dgm:prSet/>
      <dgm:spPr/>
      <dgm:t>
        <a:bodyPr/>
        <a:lstStyle/>
        <a:p>
          <a:endParaRPr lang="en-US"/>
        </a:p>
      </dgm:t>
    </dgm:pt>
    <dgm:pt modelId="{FDEB28AA-FC81-4DF9-9E63-713D32CBF599}" type="sibTrans" cxnId="{F50F067A-79A9-4CAF-8934-D9723FA88DD0}">
      <dgm:prSet/>
      <dgm:spPr/>
      <dgm:t>
        <a:bodyPr/>
        <a:lstStyle/>
        <a:p>
          <a:endParaRPr lang="en-US"/>
        </a:p>
      </dgm:t>
    </dgm:pt>
    <dgm:pt modelId="{36E56356-80D5-403D-9E97-78EA51BC78A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BD" sz="2800" dirty="0" smtClean="0"/>
            <a:t>ওয়েবক্যাম</a:t>
          </a:r>
          <a:r>
            <a:rPr lang="bn-BD" sz="2400" dirty="0" smtClean="0"/>
            <a:t> </a:t>
          </a:r>
          <a:endParaRPr lang="en-US" sz="2400" dirty="0"/>
        </a:p>
      </dgm:t>
    </dgm:pt>
    <dgm:pt modelId="{9593D889-EA19-4A08-B512-916EF714853D}" type="sibTrans" cxnId="{85C8E0AE-DD4B-4605-A076-BDAC2B9BFFC5}">
      <dgm:prSet/>
      <dgm:spPr/>
      <dgm:t>
        <a:bodyPr/>
        <a:lstStyle/>
        <a:p>
          <a:endParaRPr lang="en-US"/>
        </a:p>
      </dgm:t>
    </dgm:pt>
    <dgm:pt modelId="{35D43072-D818-4B93-9834-7D6F21889E64}" type="parTrans" cxnId="{85C8E0AE-DD4B-4605-A076-BDAC2B9BFFC5}">
      <dgm:prSet/>
      <dgm:spPr/>
      <dgm:t>
        <a:bodyPr/>
        <a:lstStyle/>
        <a:p>
          <a:endParaRPr lang="en-US"/>
        </a:p>
      </dgm:t>
    </dgm:pt>
    <dgm:pt modelId="{CC43D590-D3C9-4FC3-BCBD-F044D8B477D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7030A0"/>
          </a:solidFill>
        </a:ln>
      </dgm:spPr>
      <dgm:t>
        <a:bodyPr/>
        <a:lstStyle/>
        <a:p>
          <a:r>
            <a:rPr lang="bn-BD" sz="2800" dirty="0" smtClean="0"/>
            <a:t>কীবোর্ড</a:t>
          </a:r>
          <a:endParaRPr lang="en-US" sz="2000" dirty="0"/>
        </a:p>
      </dgm:t>
    </dgm:pt>
    <dgm:pt modelId="{85D15448-2022-4BBE-ADE8-33F3E4A283C6}" type="sibTrans" cxnId="{FD40846A-8B73-48D8-9030-F78F6C02DDF9}">
      <dgm:prSet/>
      <dgm:spPr/>
      <dgm:t>
        <a:bodyPr/>
        <a:lstStyle/>
        <a:p>
          <a:endParaRPr lang="en-US"/>
        </a:p>
      </dgm:t>
    </dgm:pt>
    <dgm:pt modelId="{A51E270E-E2D0-4013-AC36-C45949053EF2}" type="parTrans" cxnId="{FD40846A-8B73-48D8-9030-F78F6C02DDF9}">
      <dgm:prSet/>
      <dgm:spPr/>
      <dgm:t>
        <a:bodyPr/>
        <a:lstStyle/>
        <a:p>
          <a:endParaRPr lang="en-US"/>
        </a:p>
      </dgm:t>
    </dgm:pt>
    <dgm:pt modelId="{4ADD7676-C5C6-42A2-87C5-1DF353D2439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bn-BD" sz="2800" dirty="0" smtClean="0"/>
            <a:t>ক্যামেরা</a:t>
          </a:r>
          <a:endParaRPr lang="en-US" sz="2800" dirty="0"/>
        </a:p>
      </dgm:t>
    </dgm:pt>
    <dgm:pt modelId="{0E39D111-7081-431F-BEF5-037405541A7C}" type="sibTrans" cxnId="{0233C163-3799-42A9-BCB9-1833DBF58A11}">
      <dgm:prSet/>
      <dgm:spPr/>
      <dgm:t>
        <a:bodyPr/>
        <a:lstStyle/>
        <a:p>
          <a:endParaRPr lang="en-US"/>
        </a:p>
      </dgm:t>
    </dgm:pt>
    <dgm:pt modelId="{CB4C0F45-2760-456A-9FD1-8E03D7179591}" type="parTrans" cxnId="{0233C163-3799-42A9-BCB9-1833DBF58A11}">
      <dgm:prSet/>
      <dgm:spPr/>
      <dgm:t>
        <a:bodyPr/>
        <a:lstStyle/>
        <a:p>
          <a:endParaRPr lang="en-US"/>
        </a:p>
      </dgm:t>
    </dgm:pt>
    <dgm:pt modelId="{703B9833-22F4-46C0-AB75-1E9B4102091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bn-BD" sz="2800" dirty="0" smtClean="0"/>
            <a:t>স্ক্যানার</a:t>
          </a:r>
          <a:r>
            <a:rPr lang="bn-BD" sz="2400" dirty="0" smtClean="0"/>
            <a:t> </a:t>
          </a:r>
          <a:endParaRPr lang="en-US" sz="2400" dirty="0"/>
        </a:p>
      </dgm:t>
    </dgm:pt>
    <dgm:pt modelId="{E113355F-635D-4FFE-ACE8-30CE9A2A2F22}" type="sibTrans" cxnId="{A6C66B2B-14A9-4AFC-8759-03C13D5BCB60}">
      <dgm:prSet/>
      <dgm:spPr/>
      <dgm:t>
        <a:bodyPr/>
        <a:lstStyle/>
        <a:p>
          <a:endParaRPr lang="en-US"/>
        </a:p>
      </dgm:t>
    </dgm:pt>
    <dgm:pt modelId="{48323C94-1CBF-43B1-A643-08A54DAB7C30}" type="parTrans" cxnId="{A6C66B2B-14A9-4AFC-8759-03C13D5BCB60}">
      <dgm:prSet/>
      <dgm:spPr/>
      <dgm:t>
        <a:bodyPr/>
        <a:lstStyle/>
        <a:p>
          <a:endParaRPr lang="en-US"/>
        </a:p>
      </dgm:t>
    </dgm:pt>
    <dgm:pt modelId="{036B6A9C-3653-4EAC-9D9D-5D3FBA7EA374}" type="pres">
      <dgm:prSet presAssocID="{C22BD7E2-3D1C-414F-97B8-F77318A023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347028-BFC3-440C-AFBD-58EBD7AE6E3D}" type="pres">
      <dgm:prSet presAssocID="{0FAD2347-7805-40C8-85AA-7B72A93264F6}" presName="centerShape" presStyleLbl="node0" presStyleIdx="0" presStyleCnt="1" custScaleX="128165" custScaleY="116660" custLinFactNeighborX="5493" custLinFactNeighborY="-5112"/>
      <dgm:spPr/>
      <dgm:t>
        <a:bodyPr/>
        <a:lstStyle/>
        <a:p>
          <a:endParaRPr lang="en-US"/>
        </a:p>
      </dgm:t>
    </dgm:pt>
    <dgm:pt modelId="{36C9E074-8D52-45F5-920B-CD150049D53B}" type="pres">
      <dgm:prSet presAssocID="{61E2EC04-7BD8-46ED-8824-8F6B5950032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F0984D3-60E8-447D-BCB6-8DDCED6A847D}" type="pres">
      <dgm:prSet presAssocID="{61E2EC04-7BD8-46ED-8824-8F6B5950032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276869F-0C0E-48AA-BCDE-E1AA1C7DDFE6}" type="pres">
      <dgm:prSet presAssocID="{ED88FA95-6D0B-4DB8-A7F0-77913BB95754}" presName="node" presStyleLbl="node1" presStyleIdx="0" presStyleCnt="6" custScaleX="119648" custScaleY="112435" custRadScaleRad="110856" custRadScaleInc="29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B2684-3656-4142-94AB-07E3C7D28ECB}" type="pres">
      <dgm:prSet presAssocID="{35D43072-D818-4B93-9834-7D6F21889E64}" presName="Name9" presStyleLbl="parChTrans1D2" presStyleIdx="1" presStyleCnt="6"/>
      <dgm:spPr/>
      <dgm:t>
        <a:bodyPr/>
        <a:lstStyle/>
        <a:p>
          <a:endParaRPr lang="en-US"/>
        </a:p>
      </dgm:t>
    </dgm:pt>
    <dgm:pt modelId="{610558E4-2650-4CD4-9EB6-D7752034FA4A}" type="pres">
      <dgm:prSet presAssocID="{35D43072-D818-4B93-9834-7D6F21889E6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59A0FAC-B2D6-44A1-A5F7-0F85DC1B1747}" type="pres">
      <dgm:prSet presAssocID="{36E56356-80D5-403D-9E97-78EA51BC78A4}" presName="node" presStyleLbl="node1" presStyleIdx="1" presStyleCnt="6" custScaleX="144546" custScaleY="125930" custRadScaleRad="167966" custRadScaleInc="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F4A9E-D32A-448B-9E7F-31783C63D691}" type="pres">
      <dgm:prSet presAssocID="{48323C94-1CBF-43B1-A643-08A54DAB7C30}" presName="Name9" presStyleLbl="parChTrans1D2" presStyleIdx="2" presStyleCnt="6"/>
      <dgm:spPr/>
      <dgm:t>
        <a:bodyPr/>
        <a:lstStyle/>
        <a:p>
          <a:endParaRPr lang="en-US"/>
        </a:p>
      </dgm:t>
    </dgm:pt>
    <dgm:pt modelId="{FBB3B016-FDE3-4123-A360-84E8ADC57F4D}" type="pres">
      <dgm:prSet presAssocID="{48323C94-1CBF-43B1-A643-08A54DAB7C3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F6F2794-ECC4-4E81-BE5A-D730D0BDF375}" type="pres">
      <dgm:prSet presAssocID="{703B9833-22F4-46C0-AB75-1E9B4102091E}" presName="node" presStyleLbl="node1" presStyleIdx="2" presStyleCnt="6" custScaleX="136698" custScaleY="122804" custRadScaleRad="157294" custRadScaleInc="-45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3A167-EDA9-41A1-A717-57BCE5ADC3B7}" type="pres">
      <dgm:prSet presAssocID="{CB4C0F45-2760-456A-9FD1-8E03D7179591}" presName="Name9" presStyleLbl="parChTrans1D2" presStyleIdx="3" presStyleCnt="6"/>
      <dgm:spPr/>
      <dgm:t>
        <a:bodyPr/>
        <a:lstStyle/>
        <a:p>
          <a:endParaRPr lang="en-US"/>
        </a:p>
      </dgm:t>
    </dgm:pt>
    <dgm:pt modelId="{545F35E0-BD76-462D-917D-F67D96CEA22D}" type="pres">
      <dgm:prSet presAssocID="{CB4C0F45-2760-456A-9FD1-8E03D7179591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FEE91BE-2A06-41B9-B6CE-E5D473389D8F}" type="pres">
      <dgm:prSet presAssocID="{4ADD7676-C5C6-42A2-87C5-1DF353D24398}" presName="node" presStyleLbl="node1" presStyleIdx="3" presStyleCnt="6" custScaleX="128415" custScaleY="113914" custRadScaleRad="92869" custRadScaleInc="-59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FFA85-81AE-4EBA-A602-6BEE0362558E}" type="pres">
      <dgm:prSet presAssocID="{A51E270E-E2D0-4013-AC36-C45949053EF2}" presName="Name9" presStyleLbl="parChTrans1D2" presStyleIdx="4" presStyleCnt="6"/>
      <dgm:spPr/>
      <dgm:t>
        <a:bodyPr/>
        <a:lstStyle/>
        <a:p>
          <a:endParaRPr lang="en-US"/>
        </a:p>
      </dgm:t>
    </dgm:pt>
    <dgm:pt modelId="{46193777-A0B8-44A6-82F4-BC22C717C2DD}" type="pres">
      <dgm:prSet presAssocID="{A51E270E-E2D0-4013-AC36-C45949053EF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105713A-EC2F-482E-8EC4-1D37F40C7BFF}" type="pres">
      <dgm:prSet presAssocID="{CC43D590-D3C9-4FC3-BCBD-F044D8B477DA}" presName="node" presStyleLbl="node1" presStyleIdx="4" presStyleCnt="6" custScaleX="125362" custScaleY="131607" custRadScaleRad="127362" custRadScaleInc="-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8D964-F50C-4BDB-A347-CD215A018C81}" type="pres">
      <dgm:prSet presAssocID="{A8FE5792-AA1A-4A8F-95DC-BBE4B7883E19}" presName="Name9" presStyleLbl="parChTrans1D2" presStyleIdx="5" presStyleCnt="6"/>
      <dgm:spPr/>
      <dgm:t>
        <a:bodyPr/>
        <a:lstStyle/>
        <a:p>
          <a:endParaRPr lang="en-US"/>
        </a:p>
      </dgm:t>
    </dgm:pt>
    <dgm:pt modelId="{ABE8E53C-522F-4FEB-948B-BB61DE39FE47}" type="pres">
      <dgm:prSet presAssocID="{A8FE5792-AA1A-4A8F-95DC-BBE4B7883E1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8AE7E74-F105-472C-8BE3-55D16F8D5CAD}" type="pres">
      <dgm:prSet presAssocID="{F31B47F3-F9A9-4DAF-A5E2-E40D5AC918A9}" presName="node" presStyleLbl="node1" presStyleIdx="5" presStyleCnt="6" custScaleX="125298" custScaleY="122849" custRadScaleRad="133669" custRadScaleInc="20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A37325-973B-4FCE-8A5C-93CC3C36C2DF}" type="presOf" srcId="{4ADD7676-C5C6-42A2-87C5-1DF353D24398}" destId="{8FEE91BE-2A06-41B9-B6CE-E5D473389D8F}" srcOrd="0" destOrd="0" presId="urn:microsoft.com/office/officeart/2005/8/layout/radial1"/>
    <dgm:cxn modelId="{38A85F30-406E-41EE-A4C8-561040719BD9}" type="presOf" srcId="{48323C94-1CBF-43B1-A643-08A54DAB7C30}" destId="{FBB3B016-FDE3-4123-A360-84E8ADC57F4D}" srcOrd="1" destOrd="0" presId="urn:microsoft.com/office/officeart/2005/8/layout/radial1"/>
    <dgm:cxn modelId="{0233C163-3799-42A9-BCB9-1833DBF58A11}" srcId="{0FAD2347-7805-40C8-85AA-7B72A93264F6}" destId="{4ADD7676-C5C6-42A2-87C5-1DF353D24398}" srcOrd="3" destOrd="0" parTransId="{CB4C0F45-2760-456A-9FD1-8E03D7179591}" sibTransId="{0E39D111-7081-431F-BEF5-037405541A7C}"/>
    <dgm:cxn modelId="{615901B0-C53D-4CB9-B8F7-03CDF5441A17}" type="presOf" srcId="{48323C94-1CBF-43B1-A643-08A54DAB7C30}" destId="{F33F4A9E-D32A-448B-9E7F-31783C63D691}" srcOrd="0" destOrd="0" presId="urn:microsoft.com/office/officeart/2005/8/layout/radial1"/>
    <dgm:cxn modelId="{F50F067A-79A9-4CAF-8934-D9723FA88DD0}" srcId="{0FAD2347-7805-40C8-85AA-7B72A93264F6}" destId="{F31B47F3-F9A9-4DAF-A5E2-E40D5AC918A9}" srcOrd="5" destOrd="0" parTransId="{A8FE5792-AA1A-4A8F-95DC-BBE4B7883E19}" sibTransId="{FDEB28AA-FC81-4DF9-9E63-713D32CBF599}"/>
    <dgm:cxn modelId="{14DE80CD-51D7-4905-B9A9-A5D194343C96}" type="presOf" srcId="{ED88FA95-6D0B-4DB8-A7F0-77913BB95754}" destId="{2276869F-0C0E-48AA-BCDE-E1AA1C7DDFE6}" srcOrd="0" destOrd="0" presId="urn:microsoft.com/office/officeart/2005/8/layout/radial1"/>
    <dgm:cxn modelId="{25209709-4846-4142-BC69-7222B0AA0A09}" type="presOf" srcId="{703B9833-22F4-46C0-AB75-1E9B4102091E}" destId="{3F6F2794-ECC4-4E81-BE5A-D730D0BDF375}" srcOrd="0" destOrd="0" presId="urn:microsoft.com/office/officeart/2005/8/layout/radial1"/>
    <dgm:cxn modelId="{85C8E0AE-DD4B-4605-A076-BDAC2B9BFFC5}" srcId="{0FAD2347-7805-40C8-85AA-7B72A93264F6}" destId="{36E56356-80D5-403D-9E97-78EA51BC78A4}" srcOrd="1" destOrd="0" parTransId="{35D43072-D818-4B93-9834-7D6F21889E64}" sibTransId="{9593D889-EA19-4A08-B512-916EF714853D}"/>
    <dgm:cxn modelId="{8184E265-6E3C-40A6-9CBD-8C49407AFBDF}" type="presOf" srcId="{A8FE5792-AA1A-4A8F-95DC-BBE4B7883E19}" destId="{4D58D964-F50C-4BDB-A347-CD215A018C81}" srcOrd="0" destOrd="0" presId="urn:microsoft.com/office/officeart/2005/8/layout/radial1"/>
    <dgm:cxn modelId="{1F70AC02-FC8C-4868-99CB-F2D3D38A323C}" type="presOf" srcId="{36E56356-80D5-403D-9E97-78EA51BC78A4}" destId="{459A0FAC-B2D6-44A1-A5F7-0F85DC1B1747}" srcOrd="0" destOrd="0" presId="urn:microsoft.com/office/officeart/2005/8/layout/radial1"/>
    <dgm:cxn modelId="{52CD9638-8247-4EC0-853E-7D377218E093}" srcId="{0FAD2347-7805-40C8-85AA-7B72A93264F6}" destId="{ED88FA95-6D0B-4DB8-A7F0-77913BB95754}" srcOrd="0" destOrd="0" parTransId="{61E2EC04-7BD8-46ED-8824-8F6B59500323}" sibTransId="{BB174265-1D84-4C1A-86D8-68B95458167A}"/>
    <dgm:cxn modelId="{8BCC90D1-6D4F-4FD6-B2C0-C53A3C8FDBE2}" type="presOf" srcId="{CB4C0F45-2760-456A-9FD1-8E03D7179591}" destId="{AB53A167-EDA9-41A1-A717-57BCE5ADC3B7}" srcOrd="0" destOrd="0" presId="urn:microsoft.com/office/officeart/2005/8/layout/radial1"/>
    <dgm:cxn modelId="{A6C66B2B-14A9-4AFC-8759-03C13D5BCB60}" srcId="{0FAD2347-7805-40C8-85AA-7B72A93264F6}" destId="{703B9833-22F4-46C0-AB75-1E9B4102091E}" srcOrd="2" destOrd="0" parTransId="{48323C94-1CBF-43B1-A643-08A54DAB7C30}" sibTransId="{E113355F-635D-4FFE-ACE8-30CE9A2A2F22}"/>
    <dgm:cxn modelId="{98A75224-202A-444D-BD0E-5CE1477CB685}" type="presOf" srcId="{A51E270E-E2D0-4013-AC36-C45949053EF2}" destId="{46193777-A0B8-44A6-82F4-BC22C717C2DD}" srcOrd="1" destOrd="0" presId="urn:microsoft.com/office/officeart/2005/8/layout/radial1"/>
    <dgm:cxn modelId="{0A021F64-3E88-4A4F-9C6B-3CFC9C31960C}" type="presOf" srcId="{C22BD7E2-3D1C-414F-97B8-F77318A023D8}" destId="{036B6A9C-3653-4EAC-9D9D-5D3FBA7EA374}" srcOrd="0" destOrd="0" presId="urn:microsoft.com/office/officeart/2005/8/layout/radial1"/>
    <dgm:cxn modelId="{129734CE-1C53-4DB2-8647-5F004ABAB92A}" type="presOf" srcId="{CC43D590-D3C9-4FC3-BCBD-F044D8B477DA}" destId="{4105713A-EC2F-482E-8EC4-1D37F40C7BFF}" srcOrd="0" destOrd="0" presId="urn:microsoft.com/office/officeart/2005/8/layout/radial1"/>
    <dgm:cxn modelId="{D3C257E6-0FBA-47BD-B060-F352BC1E2D08}" type="presOf" srcId="{A8FE5792-AA1A-4A8F-95DC-BBE4B7883E19}" destId="{ABE8E53C-522F-4FEB-948B-BB61DE39FE47}" srcOrd="1" destOrd="0" presId="urn:microsoft.com/office/officeart/2005/8/layout/radial1"/>
    <dgm:cxn modelId="{84621044-3821-41E4-A585-DA4182359232}" type="presOf" srcId="{F31B47F3-F9A9-4DAF-A5E2-E40D5AC918A9}" destId="{98AE7E74-F105-472C-8BE3-55D16F8D5CAD}" srcOrd="0" destOrd="0" presId="urn:microsoft.com/office/officeart/2005/8/layout/radial1"/>
    <dgm:cxn modelId="{F5E369F0-B795-4F21-BA17-35EFF643D28C}" type="presOf" srcId="{CB4C0F45-2760-456A-9FD1-8E03D7179591}" destId="{545F35E0-BD76-462D-917D-F67D96CEA22D}" srcOrd="1" destOrd="0" presId="urn:microsoft.com/office/officeart/2005/8/layout/radial1"/>
    <dgm:cxn modelId="{DCBB677E-2977-474B-BAE2-B320905C7B17}" srcId="{C22BD7E2-3D1C-414F-97B8-F77318A023D8}" destId="{0FAD2347-7805-40C8-85AA-7B72A93264F6}" srcOrd="0" destOrd="0" parTransId="{A38DC604-378F-447A-BE03-399803F22527}" sibTransId="{E935BB49-6790-4E8E-9936-8A362279975E}"/>
    <dgm:cxn modelId="{FD40846A-8B73-48D8-9030-F78F6C02DDF9}" srcId="{0FAD2347-7805-40C8-85AA-7B72A93264F6}" destId="{CC43D590-D3C9-4FC3-BCBD-F044D8B477DA}" srcOrd="4" destOrd="0" parTransId="{A51E270E-E2D0-4013-AC36-C45949053EF2}" sibTransId="{85D15448-2022-4BBE-ADE8-33F3E4A283C6}"/>
    <dgm:cxn modelId="{470E57FB-B81B-4D50-BF3A-419665C67AA3}" type="presOf" srcId="{61E2EC04-7BD8-46ED-8824-8F6B59500323}" destId="{1F0984D3-60E8-447D-BCB6-8DDCED6A847D}" srcOrd="1" destOrd="0" presId="urn:microsoft.com/office/officeart/2005/8/layout/radial1"/>
    <dgm:cxn modelId="{64682180-A2A5-47BE-8865-771CC1B6F1F5}" type="presOf" srcId="{A51E270E-E2D0-4013-AC36-C45949053EF2}" destId="{873FFA85-81AE-4EBA-A602-6BEE0362558E}" srcOrd="0" destOrd="0" presId="urn:microsoft.com/office/officeart/2005/8/layout/radial1"/>
    <dgm:cxn modelId="{D28C3FA0-63D0-4B50-8417-C65AF61A85DF}" type="presOf" srcId="{0FAD2347-7805-40C8-85AA-7B72A93264F6}" destId="{B4347028-BFC3-440C-AFBD-58EBD7AE6E3D}" srcOrd="0" destOrd="0" presId="urn:microsoft.com/office/officeart/2005/8/layout/radial1"/>
    <dgm:cxn modelId="{01B717AA-74B0-43D9-8523-D5402931510C}" type="presOf" srcId="{35D43072-D818-4B93-9834-7D6F21889E64}" destId="{7C5B2684-3656-4142-94AB-07E3C7D28ECB}" srcOrd="0" destOrd="0" presId="urn:microsoft.com/office/officeart/2005/8/layout/radial1"/>
    <dgm:cxn modelId="{454BE035-9013-42F2-9521-A3B21D4566C3}" type="presOf" srcId="{35D43072-D818-4B93-9834-7D6F21889E64}" destId="{610558E4-2650-4CD4-9EB6-D7752034FA4A}" srcOrd="1" destOrd="0" presId="urn:microsoft.com/office/officeart/2005/8/layout/radial1"/>
    <dgm:cxn modelId="{4D79F529-459B-4375-86D2-0B7460F7D6D9}" type="presOf" srcId="{61E2EC04-7BD8-46ED-8824-8F6B59500323}" destId="{36C9E074-8D52-45F5-920B-CD150049D53B}" srcOrd="0" destOrd="0" presId="urn:microsoft.com/office/officeart/2005/8/layout/radial1"/>
    <dgm:cxn modelId="{B62869A6-1F20-4EC9-87AE-7A790236EA24}" type="presParOf" srcId="{036B6A9C-3653-4EAC-9D9D-5D3FBA7EA374}" destId="{B4347028-BFC3-440C-AFBD-58EBD7AE6E3D}" srcOrd="0" destOrd="0" presId="urn:microsoft.com/office/officeart/2005/8/layout/radial1"/>
    <dgm:cxn modelId="{FECCF0FF-A096-4894-A2EC-E7EF62A16436}" type="presParOf" srcId="{036B6A9C-3653-4EAC-9D9D-5D3FBA7EA374}" destId="{36C9E074-8D52-45F5-920B-CD150049D53B}" srcOrd="1" destOrd="0" presId="urn:microsoft.com/office/officeart/2005/8/layout/radial1"/>
    <dgm:cxn modelId="{2903ACD7-808E-489F-A79A-8851E71F6B14}" type="presParOf" srcId="{36C9E074-8D52-45F5-920B-CD150049D53B}" destId="{1F0984D3-60E8-447D-BCB6-8DDCED6A847D}" srcOrd="0" destOrd="0" presId="urn:microsoft.com/office/officeart/2005/8/layout/radial1"/>
    <dgm:cxn modelId="{59DB7BA1-E5D0-4BA3-ACBB-4BE6414B2C62}" type="presParOf" srcId="{036B6A9C-3653-4EAC-9D9D-5D3FBA7EA374}" destId="{2276869F-0C0E-48AA-BCDE-E1AA1C7DDFE6}" srcOrd="2" destOrd="0" presId="urn:microsoft.com/office/officeart/2005/8/layout/radial1"/>
    <dgm:cxn modelId="{917F885E-48B7-40DB-8572-1871E03F7CEA}" type="presParOf" srcId="{036B6A9C-3653-4EAC-9D9D-5D3FBA7EA374}" destId="{7C5B2684-3656-4142-94AB-07E3C7D28ECB}" srcOrd="3" destOrd="0" presId="urn:microsoft.com/office/officeart/2005/8/layout/radial1"/>
    <dgm:cxn modelId="{3EF59335-1AAE-4784-80FF-ACEFF7AFE859}" type="presParOf" srcId="{7C5B2684-3656-4142-94AB-07E3C7D28ECB}" destId="{610558E4-2650-4CD4-9EB6-D7752034FA4A}" srcOrd="0" destOrd="0" presId="urn:microsoft.com/office/officeart/2005/8/layout/radial1"/>
    <dgm:cxn modelId="{241A2A11-4243-446E-AE96-3BC37B6F2F19}" type="presParOf" srcId="{036B6A9C-3653-4EAC-9D9D-5D3FBA7EA374}" destId="{459A0FAC-B2D6-44A1-A5F7-0F85DC1B1747}" srcOrd="4" destOrd="0" presId="urn:microsoft.com/office/officeart/2005/8/layout/radial1"/>
    <dgm:cxn modelId="{B1A27D48-5BA1-4139-A972-0A79381D264B}" type="presParOf" srcId="{036B6A9C-3653-4EAC-9D9D-5D3FBA7EA374}" destId="{F33F4A9E-D32A-448B-9E7F-31783C63D691}" srcOrd="5" destOrd="0" presId="urn:microsoft.com/office/officeart/2005/8/layout/radial1"/>
    <dgm:cxn modelId="{002DB6BD-7AB4-431F-B81B-E0BA414CAAC3}" type="presParOf" srcId="{F33F4A9E-D32A-448B-9E7F-31783C63D691}" destId="{FBB3B016-FDE3-4123-A360-84E8ADC57F4D}" srcOrd="0" destOrd="0" presId="urn:microsoft.com/office/officeart/2005/8/layout/radial1"/>
    <dgm:cxn modelId="{1AAEDBD7-F40D-48CB-B621-CF1CBCFDD036}" type="presParOf" srcId="{036B6A9C-3653-4EAC-9D9D-5D3FBA7EA374}" destId="{3F6F2794-ECC4-4E81-BE5A-D730D0BDF375}" srcOrd="6" destOrd="0" presId="urn:microsoft.com/office/officeart/2005/8/layout/radial1"/>
    <dgm:cxn modelId="{0EF8E941-8080-4546-93B5-7E2C5E30C7F6}" type="presParOf" srcId="{036B6A9C-3653-4EAC-9D9D-5D3FBA7EA374}" destId="{AB53A167-EDA9-41A1-A717-57BCE5ADC3B7}" srcOrd="7" destOrd="0" presId="urn:microsoft.com/office/officeart/2005/8/layout/radial1"/>
    <dgm:cxn modelId="{3DE53F08-6729-45ED-A60B-C20CC0EDC307}" type="presParOf" srcId="{AB53A167-EDA9-41A1-A717-57BCE5ADC3B7}" destId="{545F35E0-BD76-462D-917D-F67D96CEA22D}" srcOrd="0" destOrd="0" presId="urn:microsoft.com/office/officeart/2005/8/layout/radial1"/>
    <dgm:cxn modelId="{0FE87B0B-A6F0-4D91-81E0-DEE17B1E9C04}" type="presParOf" srcId="{036B6A9C-3653-4EAC-9D9D-5D3FBA7EA374}" destId="{8FEE91BE-2A06-41B9-B6CE-E5D473389D8F}" srcOrd="8" destOrd="0" presId="urn:microsoft.com/office/officeart/2005/8/layout/radial1"/>
    <dgm:cxn modelId="{BCE30C1F-8404-4928-9740-976B5CA93F95}" type="presParOf" srcId="{036B6A9C-3653-4EAC-9D9D-5D3FBA7EA374}" destId="{873FFA85-81AE-4EBA-A602-6BEE0362558E}" srcOrd="9" destOrd="0" presId="urn:microsoft.com/office/officeart/2005/8/layout/radial1"/>
    <dgm:cxn modelId="{FCCA1D2E-17D1-4D2D-85D8-2295FECC3166}" type="presParOf" srcId="{873FFA85-81AE-4EBA-A602-6BEE0362558E}" destId="{46193777-A0B8-44A6-82F4-BC22C717C2DD}" srcOrd="0" destOrd="0" presId="urn:microsoft.com/office/officeart/2005/8/layout/radial1"/>
    <dgm:cxn modelId="{AB4E8F17-FD66-4650-82CD-C8CED49BBE8D}" type="presParOf" srcId="{036B6A9C-3653-4EAC-9D9D-5D3FBA7EA374}" destId="{4105713A-EC2F-482E-8EC4-1D37F40C7BFF}" srcOrd="10" destOrd="0" presId="urn:microsoft.com/office/officeart/2005/8/layout/radial1"/>
    <dgm:cxn modelId="{3A881829-3DB1-4ED5-A182-B45DFC0F48CF}" type="presParOf" srcId="{036B6A9C-3653-4EAC-9D9D-5D3FBA7EA374}" destId="{4D58D964-F50C-4BDB-A347-CD215A018C81}" srcOrd="11" destOrd="0" presId="urn:microsoft.com/office/officeart/2005/8/layout/radial1"/>
    <dgm:cxn modelId="{5FCA32C7-B0BB-44A0-B9B4-0020DBB0602C}" type="presParOf" srcId="{4D58D964-F50C-4BDB-A347-CD215A018C81}" destId="{ABE8E53C-522F-4FEB-948B-BB61DE39FE47}" srcOrd="0" destOrd="0" presId="urn:microsoft.com/office/officeart/2005/8/layout/radial1"/>
    <dgm:cxn modelId="{82320AC2-26A3-430B-9611-53BBCDD090BA}" type="presParOf" srcId="{036B6A9C-3653-4EAC-9D9D-5D3FBA7EA374}" destId="{98AE7E74-F105-472C-8BE3-55D16F8D5CA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47028-BFC3-440C-AFBD-58EBD7AE6E3D}">
      <dsp:nvSpPr>
        <dsp:cNvPr id="0" name=""/>
        <dsp:cNvSpPr/>
      </dsp:nvSpPr>
      <dsp:spPr>
        <a:xfrm>
          <a:off x="4750421" y="1636436"/>
          <a:ext cx="1936425" cy="1762597"/>
        </a:xfrm>
        <a:prstGeom prst="ellipse">
          <a:avLst/>
        </a:prstGeom>
        <a:solidFill>
          <a:srgbClr val="7030A0"/>
        </a:solidFill>
        <a:ln w="15875" cap="rnd" cmpd="sng" algn="ctr">
          <a:solidFill>
            <a:srgbClr val="D60093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ইনপুট ডিভাইস</a:t>
          </a:r>
          <a:endParaRPr lang="en-US" sz="2800" kern="1200" dirty="0"/>
        </a:p>
      </dsp:txBody>
      <dsp:txXfrm>
        <a:off x="5034004" y="1894562"/>
        <a:ext cx="1369259" cy="1246345"/>
      </dsp:txXfrm>
    </dsp:sp>
    <dsp:sp modelId="{36C9E074-8D52-45F5-920B-CD150049D53B}">
      <dsp:nvSpPr>
        <dsp:cNvPr id="0" name=""/>
        <dsp:cNvSpPr/>
      </dsp:nvSpPr>
      <dsp:spPr>
        <a:xfrm rot="16422443">
          <a:off x="5758827" y="1607832"/>
          <a:ext cx="35949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35949" y="121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75903" y="1619129"/>
        <a:ext cx="1797" cy="1797"/>
      </dsp:txXfrm>
    </dsp:sp>
    <dsp:sp modelId="{2276869F-0C0E-48AA-BCDE-E1AA1C7DDFE6}">
      <dsp:nvSpPr>
        <dsp:cNvPr id="0" name=""/>
        <dsp:cNvSpPr/>
      </dsp:nvSpPr>
      <dsp:spPr>
        <a:xfrm>
          <a:off x="4929028" y="-95102"/>
          <a:ext cx="1807743" cy="169876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বারকোড রিডার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193766" y="153676"/>
        <a:ext cx="1278267" cy="1201207"/>
      </dsp:txXfrm>
    </dsp:sp>
    <dsp:sp modelId="{7C5B2684-3656-4142-94AB-07E3C7D28ECB}">
      <dsp:nvSpPr>
        <dsp:cNvPr id="0" name=""/>
        <dsp:cNvSpPr/>
      </dsp:nvSpPr>
      <dsp:spPr>
        <a:xfrm rot="20006671">
          <a:off x="6514166" y="1856095"/>
          <a:ext cx="1007799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1007799" y="121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92871" y="1843095"/>
        <a:ext cx="50389" cy="50389"/>
      </dsp:txXfrm>
    </dsp:sp>
    <dsp:sp modelId="{459A0FAC-B2D6-44A1-A5F7-0F85DC1B1747}">
      <dsp:nvSpPr>
        <dsp:cNvPr id="0" name=""/>
        <dsp:cNvSpPr/>
      </dsp:nvSpPr>
      <dsp:spPr>
        <a:xfrm>
          <a:off x="7324014" y="218298"/>
          <a:ext cx="2183923" cy="1902656"/>
        </a:xfrm>
        <a:prstGeom prst="ellipse">
          <a:avLst/>
        </a:prstGeom>
        <a:solidFill>
          <a:srgbClr val="FFFF00"/>
        </a:solidFill>
        <a:ln w="15875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ওয়েবক্যাম</a:t>
          </a:r>
          <a:r>
            <a:rPr lang="bn-BD" sz="2400" kern="1200" dirty="0" smtClean="0"/>
            <a:t> </a:t>
          </a:r>
          <a:endParaRPr lang="en-US" sz="2400" kern="1200" dirty="0"/>
        </a:p>
      </dsp:txBody>
      <dsp:txXfrm>
        <a:off x="7643842" y="496936"/>
        <a:ext cx="1544267" cy="1345380"/>
      </dsp:txXfrm>
    </dsp:sp>
    <dsp:sp modelId="{F33F4A9E-D32A-448B-9E7F-31783C63D691}">
      <dsp:nvSpPr>
        <dsp:cNvPr id="0" name=""/>
        <dsp:cNvSpPr/>
      </dsp:nvSpPr>
      <dsp:spPr>
        <a:xfrm rot="1276154">
          <a:off x="6575551" y="3029446"/>
          <a:ext cx="977936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977936" y="121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40071" y="3017193"/>
        <a:ext cx="48896" cy="48896"/>
      </dsp:txXfrm>
    </dsp:sp>
    <dsp:sp modelId="{3F6F2794-ECC4-4E81-BE5A-D730D0BDF375}">
      <dsp:nvSpPr>
        <dsp:cNvPr id="0" name=""/>
        <dsp:cNvSpPr/>
      </dsp:nvSpPr>
      <dsp:spPr>
        <a:xfrm>
          <a:off x="7435053" y="2660148"/>
          <a:ext cx="2065348" cy="1855426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স্ক্যানার</a:t>
          </a:r>
          <a:r>
            <a:rPr lang="bn-BD" sz="2400" kern="1200" dirty="0" smtClean="0"/>
            <a:t> </a:t>
          </a:r>
          <a:endParaRPr lang="en-US" sz="2400" kern="1200" dirty="0"/>
        </a:p>
      </dsp:txBody>
      <dsp:txXfrm>
        <a:off x="7737516" y="2931869"/>
        <a:ext cx="1460422" cy="1311984"/>
      </dsp:txXfrm>
    </dsp:sp>
    <dsp:sp modelId="{AB53A167-EDA9-41A1-A717-57BCE5ADC3B7}">
      <dsp:nvSpPr>
        <dsp:cNvPr id="0" name=""/>
        <dsp:cNvSpPr/>
      </dsp:nvSpPr>
      <dsp:spPr>
        <a:xfrm rot="4801290">
          <a:off x="5780441" y="3484513"/>
          <a:ext cx="220866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220866" y="121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5353" y="3491186"/>
        <a:ext cx="11043" cy="11043"/>
      </dsp:txXfrm>
    </dsp:sp>
    <dsp:sp modelId="{8FEE91BE-2A06-41B9-B6CE-E5D473389D8F}">
      <dsp:nvSpPr>
        <dsp:cNvPr id="0" name=""/>
        <dsp:cNvSpPr/>
      </dsp:nvSpPr>
      <dsp:spPr>
        <a:xfrm>
          <a:off x="5089504" y="3595177"/>
          <a:ext cx="1940202" cy="1721108"/>
        </a:xfrm>
        <a:prstGeom prst="ellipse">
          <a:avLst/>
        </a:prstGeom>
        <a:solidFill>
          <a:srgbClr val="00B0F0"/>
        </a:solidFill>
        <a:ln w="15875" cap="rnd" cmpd="sng" algn="ctr">
          <a:solidFill>
            <a:srgbClr val="FF0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ক্যামেরা</a:t>
          </a:r>
          <a:endParaRPr lang="en-US" sz="2800" kern="1200" dirty="0"/>
        </a:p>
      </dsp:txBody>
      <dsp:txXfrm>
        <a:off x="5373640" y="3847227"/>
        <a:ext cx="1371930" cy="1217008"/>
      </dsp:txXfrm>
    </dsp:sp>
    <dsp:sp modelId="{873FFA85-81AE-4EBA-A602-6BEE0362558E}">
      <dsp:nvSpPr>
        <dsp:cNvPr id="0" name=""/>
        <dsp:cNvSpPr/>
      </dsp:nvSpPr>
      <dsp:spPr>
        <a:xfrm rot="8918505">
          <a:off x="4090461" y="3227020"/>
          <a:ext cx="888518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888518" y="121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12507" y="3217002"/>
        <a:ext cx="44425" cy="44425"/>
      </dsp:txXfrm>
    </dsp:sp>
    <dsp:sp modelId="{4105713A-EC2F-482E-8EC4-1D37F40C7BFF}">
      <dsp:nvSpPr>
        <dsp:cNvPr id="0" name=""/>
        <dsp:cNvSpPr/>
      </dsp:nvSpPr>
      <dsp:spPr>
        <a:xfrm>
          <a:off x="2389272" y="2975315"/>
          <a:ext cx="1894075" cy="1988429"/>
        </a:xfrm>
        <a:prstGeom prst="ellipse">
          <a:avLst/>
        </a:prstGeom>
        <a:solidFill>
          <a:srgbClr val="92D050"/>
        </a:solidFill>
        <a:ln w="15875" cap="rnd" cmpd="sng" algn="ctr">
          <a:solidFill>
            <a:srgbClr val="7030A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কীবোর্ড</a:t>
          </a:r>
          <a:endParaRPr lang="en-US" sz="2000" kern="1200" dirty="0"/>
        </a:p>
      </dsp:txBody>
      <dsp:txXfrm>
        <a:off x="2666653" y="3266514"/>
        <a:ext cx="1339313" cy="1406031"/>
      </dsp:txXfrm>
    </dsp:sp>
    <dsp:sp modelId="{4D58D964-F50C-4BDB-A347-CD215A018C81}">
      <dsp:nvSpPr>
        <dsp:cNvPr id="0" name=""/>
        <dsp:cNvSpPr/>
      </dsp:nvSpPr>
      <dsp:spPr>
        <a:xfrm rot="12594497">
          <a:off x="4142850" y="1832467"/>
          <a:ext cx="811331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811331" y="121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28232" y="1824378"/>
        <a:ext cx="40566" cy="40566"/>
      </dsp:txXfrm>
    </dsp:sp>
    <dsp:sp modelId="{98AE7E74-F105-472C-8BE3-55D16F8D5CAD}">
      <dsp:nvSpPr>
        <dsp:cNvPr id="0" name=""/>
        <dsp:cNvSpPr/>
      </dsp:nvSpPr>
      <dsp:spPr>
        <a:xfrm>
          <a:off x="2433900" y="244719"/>
          <a:ext cx="1893108" cy="1856106"/>
        </a:xfrm>
        <a:prstGeom prst="ellipse">
          <a:avLst/>
        </a:prstGeom>
        <a:solidFill>
          <a:srgbClr val="C00000"/>
        </a:solidFill>
        <a:ln w="15875" cap="rnd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মাউস</a:t>
          </a:r>
          <a:endParaRPr lang="en-US" sz="2400" kern="1200" dirty="0"/>
        </a:p>
      </dsp:txBody>
      <dsp:txXfrm>
        <a:off x="2711139" y="516539"/>
        <a:ext cx="1338630" cy="131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A2583-2DD8-4529-A0C9-E9274E45BBC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43811-7C72-4E25-94B5-2BAB9E3F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7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4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0841-803B-46FD-97EC-84300244AEA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76E9EA-6011-4EBA-9015-0A969903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8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alamgirchz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12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9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16560" r="8666" b="32519"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16560" r="8666" b="32519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9093" y="3645725"/>
            <a:ext cx="5070765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/>
              <a:t>আসসালামু-আলাইকুম</a:t>
            </a:r>
            <a:endParaRPr lang="en-US" sz="54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2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68300"/>
            <a:ext cx="5753100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/>
              <a:t>   </a:t>
            </a:r>
            <a:r>
              <a:rPr lang="en-US" sz="8000" dirty="0" err="1" smtClean="0"/>
              <a:t>একক</a:t>
            </a:r>
            <a:r>
              <a:rPr lang="en-US" sz="8000" dirty="0" smtClean="0"/>
              <a:t> </a:t>
            </a:r>
            <a:r>
              <a:rPr lang="en-US" sz="8000" dirty="0" err="1" smtClean="0"/>
              <a:t>কাজ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2159000"/>
            <a:ext cx="66675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   </a:t>
            </a:r>
            <a:r>
              <a:rPr lang="en-US" sz="6000" dirty="0" err="1" smtClean="0"/>
              <a:t>ইনপুট</a:t>
            </a:r>
            <a:r>
              <a:rPr lang="en-US" sz="6000" dirty="0" smtClean="0"/>
              <a:t>  </a:t>
            </a:r>
            <a:r>
              <a:rPr lang="en-US" sz="6000" dirty="0" err="1" smtClean="0"/>
              <a:t>ডিভাইস</a:t>
            </a:r>
            <a:r>
              <a:rPr lang="en-US" sz="6000" dirty="0" smtClean="0"/>
              <a:t> </a:t>
            </a:r>
            <a:r>
              <a:rPr lang="en-US" sz="6000" dirty="0" err="1" smtClean="0"/>
              <a:t>কি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1" y="3975101"/>
            <a:ext cx="3494108" cy="1532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3798938"/>
            <a:ext cx="3975100" cy="196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400" y="596900"/>
            <a:ext cx="4826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     </a:t>
            </a:r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10460" y="2598420"/>
            <a:ext cx="7962900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/>
              <a:t>প্রতেক</a:t>
            </a:r>
            <a:r>
              <a:rPr lang="en-US" sz="4400" dirty="0" smtClean="0"/>
              <a:t> </a:t>
            </a:r>
            <a:r>
              <a:rPr lang="en-US" sz="4400" dirty="0" err="1" smtClean="0"/>
              <a:t>দল</a:t>
            </a:r>
            <a:r>
              <a:rPr lang="en-US" sz="4400" dirty="0" smtClean="0"/>
              <a:t> </a:t>
            </a:r>
            <a:r>
              <a:rPr lang="en-US" sz="4400" dirty="0" err="1" smtClean="0"/>
              <a:t>দুটি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করে</a:t>
            </a:r>
            <a:r>
              <a:rPr lang="en-US" sz="4400" dirty="0" smtClean="0"/>
              <a:t> </a:t>
            </a:r>
            <a:r>
              <a:rPr lang="en-US" sz="4400" dirty="0" err="1" smtClean="0"/>
              <a:t>ইনপুট</a:t>
            </a:r>
            <a:r>
              <a:rPr lang="en-US" sz="4400" dirty="0" smtClean="0"/>
              <a:t> </a:t>
            </a:r>
            <a:r>
              <a:rPr lang="en-US" sz="4400" dirty="0" err="1" smtClean="0"/>
              <a:t>ডিভাইসের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নাম</a:t>
            </a:r>
            <a:r>
              <a:rPr lang="en-US" sz="4400" dirty="0" smtClean="0"/>
              <a:t>                                                                                                                                     </a:t>
            </a:r>
            <a:endParaRPr lang="en-US" sz="4400" dirty="0"/>
          </a:p>
          <a:p>
            <a:r>
              <a:rPr lang="en-US" sz="4400" dirty="0" smtClean="0"/>
              <a:t>                  </a:t>
            </a:r>
            <a:r>
              <a:rPr lang="en-US" sz="4400" dirty="0" err="1" smtClean="0"/>
              <a:t>উল্লেখ</a:t>
            </a:r>
            <a:r>
              <a:rPr lang="en-US" sz="4400" dirty="0" smtClean="0"/>
              <a:t> </a:t>
            </a:r>
            <a:r>
              <a:rPr lang="en-US" sz="4400" dirty="0" err="1" smtClean="0"/>
              <a:t>কর</a:t>
            </a:r>
            <a:r>
              <a:rPr lang="en-US" sz="4400" dirty="0" smtClean="0"/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57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2600" y="317500"/>
            <a:ext cx="49657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       </a:t>
            </a:r>
            <a:r>
              <a:rPr lang="en-US" sz="6000" dirty="0" err="1" smtClean="0"/>
              <a:t>মূল্যায়ন</a:t>
            </a:r>
            <a:endParaRPr lang="en-US" sz="6000" dirty="0"/>
          </a:p>
        </p:txBody>
      </p:sp>
      <p:pic>
        <p:nvPicPr>
          <p:cNvPr id="3" name="Picture 2" descr="E:\Picture\picture.net\Compute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1536699"/>
            <a:ext cx="7759700" cy="35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5300" y="5613400"/>
                <a:ext cx="8026400" cy="107721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১.বাংলা,ইংরেজী </a:t>
                </a:r>
                <a:r>
                  <a:rPr lang="en-US" sz="3200" dirty="0" err="1" smtClean="0"/>
                  <a:t>কোন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ডিভাইসের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মাধ্যমে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লেখা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যায়</a:t>
                </a:r>
                <a:r>
                  <a:rPr lang="en-US" sz="3200" dirty="0" smtClean="0"/>
                  <a:t>।</a:t>
                </a:r>
              </a:p>
              <a:p>
                <a:r>
                  <a:rPr lang="en-US" sz="3200" dirty="0" smtClean="0"/>
                  <a:t>২.উপরের </a:t>
                </a:r>
                <a:r>
                  <a:rPr lang="en-US" sz="3200" dirty="0" err="1" smtClean="0"/>
                  <a:t>ছবি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গুলুতে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কয়টি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ইনপুট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ডিভাইস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আসে</a:t>
                </a:r>
                <a:r>
                  <a:rPr lang="en-US" sz="3200" dirty="0" smtClean="0"/>
                  <a:t> ও </a:t>
                </a:r>
                <a:r>
                  <a:rPr lang="en-US" sz="3200" dirty="0" err="1" smtClean="0"/>
                  <a:t>কি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কি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300" y="5613400"/>
                <a:ext cx="8026400" cy="1077218"/>
              </a:xfrm>
              <a:prstGeom prst="rect">
                <a:avLst/>
              </a:prstGeom>
              <a:blipFill>
                <a:blip r:embed="rId3"/>
                <a:stretch>
                  <a:fillRect l="-1895" t="-12222" b="-1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7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100" y="228600"/>
            <a:ext cx="4330700" cy="646331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</a:t>
            </a:r>
            <a:r>
              <a:rPr lang="en-US" sz="3600" dirty="0" err="1" smtClean="0"/>
              <a:t>বাড়ির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  <p:pic>
        <p:nvPicPr>
          <p:cNvPr id="3" name="Picture 2" descr="hw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866900"/>
            <a:ext cx="3035300" cy="3784600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Left Arrow Callout 5"/>
          <p:cNvSpPr/>
          <p:nvPr/>
        </p:nvSpPr>
        <p:spPr>
          <a:xfrm>
            <a:off x="4445000" y="2260600"/>
            <a:ext cx="7302500" cy="2235200"/>
          </a:xfrm>
          <a:prstGeom prst="leftArrowCallout">
            <a:avLst/>
          </a:prstGeom>
          <a:solidFill>
            <a:srgbClr val="D6009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ইনপুট</a:t>
            </a:r>
            <a:r>
              <a:rPr lang="en-US" sz="3600" dirty="0" smtClean="0"/>
              <a:t> </a:t>
            </a:r>
            <a:r>
              <a:rPr lang="en-US" sz="3600" dirty="0" err="1" smtClean="0"/>
              <a:t>ডিভাইস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err="1" smtClean="0"/>
              <a:t>হতে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উল্লেখ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err="1" smtClean="0"/>
              <a:t>কর</a:t>
            </a:r>
            <a:r>
              <a:rPr lang="en-US" sz="3600" dirty="0" smtClean="0"/>
              <a:t>।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39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86860" y="2885440"/>
            <a:ext cx="3035300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</a:t>
            </a:r>
            <a:r>
              <a:rPr lang="en-US" sz="4400" dirty="0" err="1" smtClean="0"/>
              <a:t>ধন্যবাদ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143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418"/>
            <a:ext cx="12192000" cy="527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53" y="457200"/>
            <a:ext cx="4437529" cy="122368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664831" y="1331421"/>
            <a:ext cx="3609594" cy="80772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82394" y="3368040"/>
            <a:ext cx="7467600" cy="33514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Md. Alamgir Hossain</a:t>
            </a: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(ICT Teacher)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Rahimapur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Fazil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Madrasah,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Patnitala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Naogaon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en-US" sz="42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01723-626108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E-mail :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  <a:hlinkClick r:id="rId2"/>
              </a:rPr>
              <a:t>alamgirchz@gmail.com</a:t>
            </a:r>
            <a:endParaRPr lang="en-US" sz="3300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Date – 08/12/2019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7" y="311726"/>
            <a:ext cx="3768438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1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kto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649" y="1295400"/>
            <a:ext cx="8077200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95800" y="411480"/>
            <a:ext cx="2895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/>
              <a:t>পূর্বজ্ঞান</a:t>
            </a:r>
            <a:r>
              <a:rPr lang="en-US" sz="4000" b="1" dirty="0"/>
              <a:t> </a:t>
            </a:r>
            <a:r>
              <a:rPr lang="en-US" sz="4000" b="1" dirty="0" err="1"/>
              <a:t>যাচায়</a:t>
            </a:r>
            <a:endParaRPr lang="en-US" sz="4000" b="1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3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8" y="303664"/>
            <a:ext cx="907868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48272" y="3740141"/>
            <a:ext cx="9393900" cy="2857500"/>
            <a:chOff x="1448272" y="3740141"/>
            <a:chExt cx="9393900" cy="2857500"/>
          </a:xfrm>
        </p:grpSpPr>
        <p:grpSp>
          <p:nvGrpSpPr>
            <p:cNvPr id="3" name="Group 2"/>
            <p:cNvGrpSpPr/>
            <p:nvPr/>
          </p:nvGrpSpPr>
          <p:grpSpPr>
            <a:xfrm>
              <a:off x="1448272" y="3916286"/>
              <a:ext cx="9393900" cy="2191827"/>
              <a:chOff x="254653" y="3579348"/>
              <a:chExt cx="8374997" cy="219182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577"/>
              <a:stretch/>
            </p:blipFill>
            <p:spPr>
              <a:xfrm>
                <a:off x="6248400" y="3579348"/>
                <a:ext cx="2381250" cy="21135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653" y="3657600"/>
                <a:ext cx="2354270" cy="21135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6" name="Picture 5" descr="com on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1583" y="3740141"/>
              <a:ext cx="3292148" cy="28575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338252" y="1674285"/>
            <a:ext cx="6596742" cy="1295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4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32100" y="495300"/>
            <a:ext cx="5880099" cy="1323439"/>
          </a:xfrm>
          <a:prstGeom prst="rect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9871" y="239709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ইনপুট ডিভাইস সম্পর্কে বলতে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ইনপুট ডিভাইসগুলোর নাম বলতে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কীবোর্ড এর বিভিন্ন অংশ চিহ্নিত করতে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ইনপুট ডিভাইসগুলোর কাজ বর্ণনা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9679" y="493987"/>
            <a:ext cx="7101732" cy="661038"/>
          </a:xfrm>
          <a:prstGeom prst="rect">
            <a:avLst/>
          </a:prstGeom>
          <a:ln>
            <a:solidFill>
              <a:srgbClr val="D60093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6149" y="3036274"/>
            <a:ext cx="1935089" cy="430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08897" y="3008899"/>
            <a:ext cx="1935089" cy="430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777" y="5427073"/>
            <a:ext cx="1935089" cy="430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7675" y="5317477"/>
            <a:ext cx="1935089" cy="430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13846" y="5397360"/>
            <a:ext cx="3103076" cy="430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5370" y="6120890"/>
            <a:ext cx="7433355" cy="422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https://encrypted-tbn3.gstatic.com/images?q=tbn:ANd9GcSiFayid8vDdzT2qPZa_fKrnJyhOX6HBjJGjUQJpMF_R_8qX47X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1446" y="3555161"/>
            <a:ext cx="3336673" cy="1717652"/>
          </a:xfrm>
          <a:prstGeom prst="rect">
            <a:avLst/>
          </a:prstGeom>
          <a:noFill/>
        </p:spPr>
      </p:pic>
      <p:pic>
        <p:nvPicPr>
          <p:cNvPr id="12" name="Picture 8" descr="image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45" y="1316021"/>
            <a:ext cx="3906348" cy="160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index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0574" y="1490493"/>
            <a:ext cx="3906348" cy="140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index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836" y="3895813"/>
            <a:ext cx="3580819" cy="127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images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3246" y="3170740"/>
            <a:ext cx="4231877" cy="173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3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20" y="355600"/>
            <a:ext cx="4356100" cy="528828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762999" y="5778500"/>
            <a:ext cx="280806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ক্যামেরা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481" y="2425700"/>
            <a:ext cx="5876019" cy="2561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399" y="5182215"/>
            <a:ext cx="2739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কি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বোর্ড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4199" y="335280"/>
            <a:ext cx="2209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 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চিত্র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5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873700034"/>
              </p:ext>
            </p:extLst>
          </p:nvPr>
        </p:nvGraphicFramePr>
        <p:xfrm>
          <a:off x="431800" y="661491"/>
          <a:ext cx="111506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27733" y="6027502"/>
            <a:ext cx="683327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ডিভাইসের মাধ্যমে ডাটা প্রবেশ করানো হয় সেটাই  ইনপুট ডিভাইস।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816">
            <a:off x="3384095" y="2833653"/>
            <a:ext cx="1671967" cy="6918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077">
            <a:off x="4817532" y="1804938"/>
            <a:ext cx="880879" cy="7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200">
            <a:off x="6812535" y="3816218"/>
            <a:ext cx="860607" cy="664064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40" y="3856219"/>
            <a:ext cx="793761" cy="98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49" y="2628115"/>
            <a:ext cx="831704" cy="9419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19">
            <a:off x="7047465" y="1747852"/>
            <a:ext cx="463964" cy="737894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0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166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Monotype Corsiva</vt:lpstr>
      <vt:lpstr>NikoshBAN</vt:lpstr>
      <vt:lpstr>Times New Roman</vt:lpstr>
      <vt:lpstr>Wingdings 2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APPEL</dc:creator>
  <cp:lastModifiedBy>Alamgir</cp:lastModifiedBy>
  <cp:revision>30</cp:revision>
  <dcterms:created xsi:type="dcterms:W3CDTF">2019-05-20T03:30:41Z</dcterms:created>
  <dcterms:modified xsi:type="dcterms:W3CDTF">2019-12-08T11:45:03Z</dcterms:modified>
</cp:coreProperties>
</file>